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2"/>
  </p:notesMasterIdLst>
  <p:sldIdLst>
    <p:sldId id="298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20" r:id="rId1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74" autoAdjust="0"/>
    <p:restoredTop sz="95359" autoAdjust="0"/>
  </p:normalViewPr>
  <p:slideViewPr>
    <p:cSldViewPr>
      <p:cViewPr varScale="1">
        <p:scale>
          <a:sx n="110" d="100"/>
          <a:sy n="110" d="100"/>
        </p:scale>
        <p:origin x="13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467544" y="2780928"/>
            <a:ext cx="8280920" cy="2376264"/>
          </a:xfrm>
        </p:spPr>
        <p:txBody>
          <a:bodyPr>
            <a:normAutofit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sz="2000" dirty="0" smtClean="0"/>
              <a:t>다양한 입출력 예제를 만들어 봅시다</a:t>
            </a:r>
            <a:endParaRPr lang="ko-KR" altLang="en-US" sz="20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제</a:t>
            </a:r>
            <a:r>
              <a:rPr lang="en-US" altLang="ko-KR" sz="3600" dirty="0" smtClean="0"/>
              <a:t>14</a:t>
            </a:r>
            <a:r>
              <a:rPr lang="ko-KR" altLang="en-US" sz="3600" dirty="0" smtClean="0"/>
              <a:t>장</a:t>
            </a:r>
            <a:r>
              <a:rPr lang="ko-KR" altLang="en-US" sz="3200" dirty="0" smtClean="0"/>
              <a:t>  </a:t>
            </a:r>
            <a:r>
              <a:rPr lang="en-US" altLang="ko-KR" sz="3600" dirty="0"/>
              <a:t>C++ </a:t>
            </a:r>
            <a:r>
              <a:rPr lang="ko-KR" altLang="en-US" sz="3600" dirty="0" smtClean="0"/>
              <a:t>파일 입출력 응용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9645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 과제</a:t>
            </a:r>
            <a:r>
              <a:rPr lang="en-US" altLang="ko-KR" dirty="0" smtClean="0"/>
              <a:t>(14)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latin typeface="+mn-ea"/>
              </a:rPr>
              <a:t>[</a:t>
            </a:r>
            <a:r>
              <a:rPr lang="ko-KR" altLang="en-US" sz="2000" dirty="0" smtClean="0">
                <a:latin typeface="+mn-ea"/>
              </a:rPr>
              <a:t>과제</a:t>
            </a:r>
            <a:r>
              <a:rPr lang="en-US" altLang="ko-KR" sz="2000" dirty="0" smtClean="0">
                <a:latin typeface="+mn-ea"/>
              </a:rPr>
              <a:t>] </a:t>
            </a:r>
            <a:r>
              <a:rPr lang="ko-KR" altLang="en-US" sz="2000" dirty="0" smtClean="0">
                <a:latin typeface="+mn-ea"/>
              </a:rPr>
              <a:t>강의자료에서 설명한 총 </a:t>
            </a:r>
            <a:r>
              <a:rPr lang="en-US" altLang="ko-KR" sz="2000" dirty="0" smtClean="0">
                <a:latin typeface="+mn-ea"/>
              </a:rPr>
              <a:t>7</a:t>
            </a:r>
            <a:r>
              <a:rPr lang="ko-KR" altLang="en-US" sz="2000" dirty="0" smtClean="0">
                <a:latin typeface="+mn-ea"/>
              </a:rPr>
              <a:t>개의 예제를 직접 프로그램 한 후 그 결과와 소스를 제출하세요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endParaRPr lang="en-US" altLang="ko-KR" sz="1800" dirty="0" smtClean="0">
              <a:latin typeface="+mn-ea"/>
            </a:endParaRPr>
          </a:p>
          <a:p>
            <a:r>
              <a:rPr lang="ko-KR" altLang="en-US" sz="1800" dirty="0" smtClean="0">
                <a:latin typeface="+mn-ea"/>
              </a:rPr>
              <a:t>제출일 </a:t>
            </a:r>
            <a:r>
              <a:rPr lang="en-US" altLang="ko-KR" sz="1800" dirty="0">
                <a:latin typeface="+mn-ea"/>
              </a:rPr>
              <a:t>: 2020</a:t>
            </a:r>
            <a:r>
              <a:rPr lang="ko-KR" altLang="en-US" sz="1800" dirty="0">
                <a:latin typeface="+mn-ea"/>
              </a:rPr>
              <a:t>년 </a:t>
            </a:r>
            <a:r>
              <a:rPr lang="en-US" altLang="ko-KR" sz="1800" dirty="0" smtClean="0">
                <a:latin typeface="+mn-ea"/>
              </a:rPr>
              <a:t>06</a:t>
            </a:r>
            <a:r>
              <a:rPr lang="ko-KR" altLang="en-US" sz="1800" dirty="0" smtClean="0">
                <a:latin typeface="+mn-ea"/>
              </a:rPr>
              <a:t>월</a:t>
            </a:r>
            <a:r>
              <a:rPr lang="en-US" altLang="ko-KR" sz="1800" dirty="0" smtClean="0">
                <a:latin typeface="+mn-ea"/>
              </a:rPr>
              <a:t>15</a:t>
            </a:r>
            <a:r>
              <a:rPr lang="ko-KR" altLang="en-US" sz="1800" dirty="0" smtClean="0">
                <a:latin typeface="+mn-ea"/>
              </a:rPr>
              <a:t>일 </a:t>
            </a:r>
            <a:r>
              <a:rPr lang="ko-KR" altLang="en-US" sz="1800" dirty="0">
                <a:latin typeface="+mn-ea"/>
              </a:rPr>
              <a:t>월요일 </a:t>
            </a:r>
            <a:r>
              <a:rPr lang="en-US" altLang="ko-KR" sz="1800" dirty="0">
                <a:latin typeface="+mn-ea"/>
              </a:rPr>
              <a:t>~ </a:t>
            </a:r>
            <a:r>
              <a:rPr lang="en-US" altLang="ko-KR" sz="1800" dirty="0" smtClean="0">
                <a:latin typeface="+mn-ea"/>
              </a:rPr>
              <a:t>06</a:t>
            </a:r>
            <a:r>
              <a:rPr lang="ko-KR" altLang="en-US" sz="1800" dirty="0" smtClean="0">
                <a:latin typeface="+mn-ea"/>
              </a:rPr>
              <a:t>월</a:t>
            </a:r>
            <a:r>
              <a:rPr lang="en-US" altLang="ko-KR" sz="1800" dirty="0" smtClean="0">
                <a:latin typeface="+mn-ea"/>
              </a:rPr>
              <a:t>21</a:t>
            </a:r>
            <a:r>
              <a:rPr lang="ko-KR" altLang="en-US" sz="1800" dirty="0" smtClean="0">
                <a:latin typeface="+mn-ea"/>
              </a:rPr>
              <a:t>일 일요일 </a:t>
            </a:r>
            <a:r>
              <a:rPr lang="en-US" altLang="ko-KR" sz="1800" dirty="0">
                <a:latin typeface="+mn-ea"/>
              </a:rPr>
              <a:t>23</a:t>
            </a:r>
            <a:r>
              <a:rPr lang="ko-KR" altLang="en-US" sz="1800" dirty="0">
                <a:latin typeface="+mn-ea"/>
              </a:rPr>
              <a:t>시</a:t>
            </a:r>
            <a:r>
              <a:rPr lang="en-US" altLang="ko-KR" sz="1800" dirty="0">
                <a:latin typeface="+mn-ea"/>
              </a:rPr>
              <a:t>59</a:t>
            </a:r>
            <a:r>
              <a:rPr lang="ko-KR" altLang="en-US" sz="1800" dirty="0">
                <a:latin typeface="+mn-ea"/>
              </a:rPr>
              <a:t>분까지 </a:t>
            </a:r>
            <a:endParaRPr lang="en-US" altLang="ko-KR" sz="1800" dirty="0">
              <a:latin typeface="+mn-ea"/>
            </a:endParaRPr>
          </a:p>
          <a:p>
            <a:r>
              <a:rPr lang="ko-KR" altLang="en-US" sz="1800" dirty="0" err="1">
                <a:latin typeface="+mn-ea"/>
              </a:rPr>
              <a:t>제출장소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>
                <a:latin typeface="+mn-ea"/>
              </a:rPr>
              <a:t>한림 스마트 컴퍼스</a:t>
            </a:r>
            <a:r>
              <a:rPr lang="en-US" altLang="ko-KR" sz="1800" dirty="0">
                <a:latin typeface="+mn-ea"/>
              </a:rPr>
              <a:t>(https://smart.hallym.ac.kr) </a:t>
            </a:r>
            <a:r>
              <a:rPr lang="ko-KR" altLang="en-US" sz="1800" dirty="0">
                <a:latin typeface="+mn-ea"/>
              </a:rPr>
              <a:t>해당 과목 </a:t>
            </a: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 smtClean="0">
                <a:latin typeface="+mn-ea"/>
              </a:rPr>
              <a:t>과제</a:t>
            </a:r>
            <a:r>
              <a:rPr lang="en-US" altLang="ko-KR" sz="1800" dirty="0" smtClean="0">
                <a:latin typeface="+mn-ea"/>
              </a:rPr>
              <a:t>]</a:t>
            </a:r>
            <a:r>
              <a:rPr lang="ko-KR" altLang="en-US" sz="1800" dirty="0">
                <a:latin typeface="+mn-ea"/>
              </a:rPr>
              <a:t>란에 제출하시면 됩니다</a:t>
            </a:r>
            <a:r>
              <a:rPr lang="en-US" altLang="ko-KR" sz="1800" dirty="0">
                <a:latin typeface="+mn-ea"/>
              </a:rPr>
              <a:t>. (</a:t>
            </a:r>
            <a:r>
              <a:rPr lang="ko-KR" altLang="en-US" sz="1800" dirty="0">
                <a:latin typeface="+mn-ea"/>
              </a:rPr>
              <a:t>제출시 제목란에 </a:t>
            </a:r>
            <a:r>
              <a:rPr lang="en-US" altLang="ko-KR" sz="1800" dirty="0">
                <a:latin typeface="+mn-ea"/>
              </a:rPr>
              <a:t>“</a:t>
            </a:r>
            <a:r>
              <a:rPr lang="ko-KR" altLang="en-US" sz="1800" dirty="0">
                <a:latin typeface="+mn-ea"/>
              </a:rPr>
              <a:t>여러분의 </a:t>
            </a:r>
            <a:r>
              <a:rPr lang="ko-KR" altLang="en-US" sz="1800" dirty="0" err="1">
                <a:latin typeface="+mn-ea"/>
              </a:rPr>
              <a:t>학번이름</a:t>
            </a:r>
            <a:r>
              <a:rPr lang="en-US" altLang="ko-KR" sz="1800" dirty="0">
                <a:latin typeface="+mn-ea"/>
              </a:rPr>
              <a:t>”</a:t>
            </a:r>
            <a:r>
              <a:rPr lang="ko-KR" altLang="en-US" sz="1800" dirty="0">
                <a:latin typeface="+mn-ea"/>
              </a:rPr>
              <a:t>을 쓰시고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파일을 전송하시면 됩니다</a:t>
            </a:r>
            <a:r>
              <a:rPr lang="en-US" altLang="ko-KR" sz="1800" dirty="0">
                <a:latin typeface="+mn-ea"/>
              </a:rPr>
              <a:t>.)</a:t>
            </a:r>
            <a:r>
              <a:rPr lang="ko-KR" altLang="en-US" sz="1800" dirty="0">
                <a:latin typeface="+mn-ea"/>
              </a:rPr>
              <a:t> </a:t>
            </a:r>
          </a:p>
          <a:p>
            <a:endParaRPr lang="en-US" altLang="ko-KR" sz="2000" dirty="0" smtClean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0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75" y="1521346"/>
            <a:ext cx="6699353" cy="457789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1. </a:t>
            </a:r>
            <a:r>
              <a:rPr lang="ko-KR" altLang="en-US" sz="2800" dirty="0" smtClean="0"/>
              <a:t>파일의 데이터를 모니터에 출력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5445224"/>
            <a:ext cx="3990975" cy="1066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466" y="4005064"/>
            <a:ext cx="38004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1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56792"/>
            <a:ext cx="4680520" cy="468052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2. </a:t>
            </a:r>
            <a:r>
              <a:rPr lang="ko-KR" altLang="en-US" sz="2800" dirty="0" smtClean="0"/>
              <a:t>원본 내용을 수정하여 대상 파일에 저장하기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204864"/>
            <a:ext cx="3800475" cy="1200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036" y="3589814"/>
            <a:ext cx="3771496" cy="1066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0911" y="4841414"/>
            <a:ext cx="3735620" cy="125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8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3. </a:t>
            </a:r>
            <a:r>
              <a:rPr lang="ko-KR" altLang="en-US" sz="2800" dirty="0" smtClean="0"/>
              <a:t>키보드로 입력한 데이터를 파일에 저장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047" y="2132856"/>
            <a:ext cx="3381375" cy="1781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30486"/>
            <a:ext cx="2990850" cy="4029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047" y="4071367"/>
            <a:ext cx="2895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8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4. </a:t>
            </a:r>
            <a:r>
              <a:rPr lang="ko-KR" altLang="en-US" sz="2800" dirty="0" smtClean="0"/>
              <a:t>라인 번호를 대상 파일에 추가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615915"/>
            <a:ext cx="3675241" cy="12566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443882"/>
            <a:ext cx="3168637" cy="28441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833" y="1337945"/>
            <a:ext cx="3384376" cy="31693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5618953"/>
            <a:ext cx="3311009" cy="8850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9348" y="4999828"/>
            <a:ext cx="4079464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5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75" y="1556792"/>
            <a:ext cx="4765438" cy="438359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5. </a:t>
            </a:r>
            <a:r>
              <a:rPr lang="ko-KR" altLang="en-US" sz="2800" dirty="0" smtClean="0"/>
              <a:t>구조체 배열에 저장된 데이터를 파일에 저장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844824"/>
            <a:ext cx="3511277" cy="102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5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6. </a:t>
            </a:r>
            <a:r>
              <a:rPr lang="ko-KR" altLang="en-US" sz="2800" dirty="0" smtClean="0"/>
              <a:t>명령어 라인에서 파일 복사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640" y="1556792"/>
            <a:ext cx="4547419" cy="38243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984" y="3831695"/>
            <a:ext cx="2895600" cy="1362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760" y="4585879"/>
            <a:ext cx="2803649" cy="7494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0056" y="5059468"/>
            <a:ext cx="2895600" cy="14287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515" y="1484784"/>
            <a:ext cx="3408321" cy="247242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589" y="3957213"/>
            <a:ext cx="2769335" cy="26838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35328" y="3322993"/>
            <a:ext cx="46478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C:\&gt; Project1    names.txt    nam_num.txt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71600" y="1484784"/>
            <a:ext cx="1800200" cy="288032"/>
          </a:xfrm>
          <a:prstGeom prst="rect">
            <a:avLst/>
          </a:prstGeom>
          <a:solidFill>
            <a:schemeClr val="accent2">
              <a:alpha val="2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259632" y="2106614"/>
            <a:ext cx="720080" cy="288032"/>
          </a:xfrm>
          <a:prstGeom prst="rect">
            <a:avLst/>
          </a:prstGeom>
          <a:solidFill>
            <a:schemeClr val="accent2">
              <a:alpha val="2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2868908"/>
            <a:ext cx="720080" cy="288032"/>
          </a:xfrm>
          <a:prstGeom prst="rect">
            <a:avLst/>
          </a:prstGeom>
          <a:solidFill>
            <a:schemeClr val="accent2">
              <a:alpha val="2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42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7. </a:t>
            </a:r>
            <a:r>
              <a:rPr lang="ko-KR" altLang="en-US" sz="2800" dirty="0" smtClean="0"/>
              <a:t>명령어 라인에서 소스를 확인해 보자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56792"/>
            <a:ext cx="3446768" cy="465313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87624" y="2636912"/>
            <a:ext cx="720080" cy="288032"/>
          </a:xfrm>
          <a:prstGeom prst="rect">
            <a:avLst/>
          </a:prstGeom>
          <a:solidFill>
            <a:schemeClr val="accent2">
              <a:alpha val="2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412776"/>
            <a:ext cx="4032448" cy="12687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2360" y="2780928"/>
            <a:ext cx="4804056" cy="15098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3434767"/>
            <a:ext cx="4010199" cy="307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7. </a:t>
            </a:r>
            <a:r>
              <a:rPr lang="ko-KR" altLang="en-US" sz="2800" dirty="0"/>
              <a:t>명령어 라인에서 소스를 확인해 </a:t>
            </a:r>
            <a:r>
              <a:rPr lang="ko-KR" altLang="en-US" sz="2800" dirty="0" smtClean="0"/>
              <a:t>보자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계속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86" y="1412776"/>
            <a:ext cx="3888432" cy="25922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823" y="1412776"/>
            <a:ext cx="4580163" cy="538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7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6391</TotalTime>
  <Words>161</Words>
  <Application>Microsoft Office PowerPoint</Application>
  <PresentationFormat>화면 슬라이드 쇼(4:3)</PresentationFormat>
  <Paragraphs>27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바탕</vt:lpstr>
      <vt:lpstr>휴먼편지체</vt:lpstr>
      <vt:lpstr>Wingdings</vt:lpstr>
      <vt:lpstr>Wingdings 2</vt:lpstr>
      <vt:lpstr>가을</vt:lpstr>
      <vt:lpstr>제14장  C++ 파일 입출력 응용</vt:lpstr>
      <vt:lpstr>1. 파일의 데이터를 모니터에 출력</vt:lpstr>
      <vt:lpstr>2. 원본 내용을 수정하여 대상 파일에 저장하기</vt:lpstr>
      <vt:lpstr>3. 키보드로 입력한 데이터를 파일에 저장</vt:lpstr>
      <vt:lpstr>4. 라인 번호를 대상 파일에 추가</vt:lpstr>
      <vt:lpstr>5. 구조체 배열에 저장된 데이터를 파일에 저장</vt:lpstr>
      <vt:lpstr>6. 명령어 라인에서 파일 복사</vt:lpstr>
      <vt:lpstr>7. 명령어 라인에서 소스를 확인해 보자</vt:lpstr>
      <vt:lpstr>7. 명령어 라인에서 소스를 확인해 보자(계속)</vt:lpstr>
      <vt:lpstr>수행 과제(14)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hallym</cp:lastModifiedBy>
  <cp:revision>633</cp:revision>
  <cp:lastPrinted>2013-07-12T10:03:23Z</cp:lastPrinted>
  <dcterms:created xsi:type="dcterms:W3CDTF">2011-08-27T14:53:28Z</dcterms:created>
  <dcterms:modified xsi:type="dcterms:W3CDTF">2020-06-09T10:56:15Z</dcterms:modified>
</cp:coreProperties>
</file>