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D92330-3066-4C93-B38B-A9A7409B122D}">
          <p14:sldIdLst>
            <p14:sldId id="256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A2CBA-A04A-443C-B6E1-640E767B8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AD64D-6AB0-490D-A8D4-29F74AC7C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31AC7-4DBC-431B-9C34-D298B16E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30571-36B9-4FBD-A1F2-C30B2DDB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5B209-CC15-4503-92F6-3C8129C8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1C41B-4664-4D24-8F46-8F4BDC23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E310D-713C-4C57-A478-116E07EC8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DF600-3E7E-49DB-B03E-40995DED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A9C03-C1F8-489B-AD06-D30ED0AA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AA44E-1471-470A-B2E0-01DFF408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8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7B3348-7505-4748-846C-37B84D1CF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709DC-B87E-46B6-8DE0-DDC3FF7C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FF6B5-96D6-46D4-9D44-DF02F5A1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6633F-69FD-4AF5-886B-101C689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32E66-B6A2-47A4-BBE7-3988A3B5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2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E7AA-1637-4B37-940D-E32F57CE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E1F21-AC4A-4A04-8AC5-DDDAD5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C1800-0113-4BB5-8F3F-47DF5788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45DBF-CC06-4B05-9586-40A2723D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95EEE-C51F-4B22-81FF-E0A7452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E9D9C-4DC3-4772-8DE0-CBCFA90B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C8E6B-953C-4716-AEFA-8C22B3C8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D50BF-69BA-40FA-9015-D6AC4ED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9C6C8-3BC5-4EBE-B317-DD343B37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CC018-94F7-4CA3-ABAF-97C85EB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F99C0-56F7-42D3-8313-84AEC656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EBE99-4DF5-4088-B7F0-775C98F7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EFE9A6-AD60-41DE-B2C9-2F250C0C7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5655A-A227-42C8-84B3-A111311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45E09-D0C2-4ACB-AA77-16111DD0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9C3B7-44B5-4B69-A963-EAA93747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85502-DE60-43B4-80C7-E7E728C3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92852-1FB5-4251-8915-312D8171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CCAA8-9366-49CD-9F86-70317E2F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DB650-5002-411C-B7AB-0743EF8F0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8B1DC-DC68-4C71-86FC-E58BBA1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DD99C-EEDF-4B5D-A0CF-E6E21C9C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21D106-5A9D-4032-929A-00FB79AF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0C29C-00AC-4791-8D46-8DC44A5A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1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9E5-8577-414C-ACA3-FE974F3B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1E433-06FA-4DEE-8FFA-EC8056A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65881-EA12-4129-A561-7076A33A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22003-48DB-4FD7-9D08-5C3F8B84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0431D-74B0-4B1B-8442-14D7C116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39374-D26A-4E4B-9FCA-7D8F8E0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F3619-1290-44BE-939E-193F5247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EFF25-CE14-4FA5-A9B9-2EEBDA28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3221-79FA-4111-9CD7-D42C39EF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65D02-D5A3-4399-879C-A9A73F1A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C067D-156F-4928-912D-B323929C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0B4BB-A8FF-454E-B389-67FB3E47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BC9F-4E2B-4D64-9877-777397E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6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28DDC-1B04-4DB5-B60F-CB273998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781B3-69B7-4F25-93A6-2C1CB5008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CDA9D-0812-4F52-BE7F-67A06326D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13D5F-2F25-4C2D-91C1-DF300A69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9B915-6958-436E-A473-CD8C8C9D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0EB4-0270-4161-B089-31644FA9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DF7C8-C4EA-4FCB-89E1-BFCB6A15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C9141-A8BE-424C-9431-79F39FD3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5E993-5946-4BCD-99EB-1FF014164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A5D2-C2F9-4FC2-AA98-69AEF5E71D5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CFDB9-FAEB-46F2-83F5-950FDDEDE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8B5F6-7392-4C28-8BB9-BD189B05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0D4D-0D88-4C0B-B2F2-CB16D7FDD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2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4936B-2006-4859-8010-57F94EA58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 Programming</a:t>
            </a:r>
            <a:br>
              <a:rPr lang="en-US" altLang="ko-KR" dirty="0"/>
            </a:br>
            <a:r>
              <a:rPr lang="en-US" altLang="ko-KR" sz="2000" dirty="0"/>
              <a:t>2020.03/16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FE359-A105-4101-8F1E-56223054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9872" y="4907756"/>
            <a:ext cx="4862128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49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F86A44-7872-4FA4-954F-A56201B7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58" y="1488901"/>
            <a:ext cx="8540683" cy="4868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E6C7E-7359-4A90-87EB-C4C3B3C960CF}"/>
              </a:ext>
            </a:extLst>
          </p:cNvPr>
          <p:cNvSpPr txBox="1"/>
          <p:nvPr/>
        </p:nvSpPr>
        <p:spPr>
          <a:xfrm>
            <a:off x="2017335" y="177744"/>
            <a:ext cx="815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C++ </a:t>
            </a:r>
            <a:r>
              <a:rPr lang="ko-KR" altLang="en-US" sz="3600" dirty="0"/>
              <a:t>수행과제 </a:t>
            </a:r>
            <a:r>
              <a:rPr lang="en-US" altLang="ko-KR" sz="3600" dirty="0"/>
              <a:t>1 – 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737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8E6C7E-7359-4A90-87EB-C4C3B3C960CF}"/>
              </a:ext>
            </a:extLst>
          </p:cNvPr>
          <p:cNvSpPr txBox="1"/>
          <p:nvPr/>
        </p:nvSpPr>
        <p:spPr>
          <a:xfrm>
            <a:off x="2017335" y="176322"/>
            <a:ext cx="815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C++ </a:t>
            </a:r>
            <a:r>
              <a:rPr lang="ko-KR" altLang="en-US" sz="3600" dirty="0"/>
              <a:t>수행과제 </a:t>
            </a:r>
            <a:r>
              <a:rPr lang="en-US" altLang="ko-KR" sz="3600" dirty="0"/>
              <a:t>1 – 2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0B91D4-AD1F-4D9B-88CE-90E2AC46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4" y="822653"/>
            <a:ext cx="10840331" cy="60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C++ Programming 2020.03/16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2020.03/16</dc:title>
  <dc:creator>111 Yukari</dc:creator>
  <cp:lastModifiedBy>111 Yukari</cp:lastModifiedBy>
  <cp:revision>2</cp:revision>
  <dcterms:created xsi:type="dcterms:W3CDTF">2020-03-16T14:39:02Z</dcterms:created>
  <dcterms:modified xsi:type="dcterms:W3CDTF">2020-03-16T15:41:09Z</dcterms:modified>
</cp:coreProperties>
</file>