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8E7F1-8E8F-48F7-AF6B-5CCA8D71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807E5C-D62F-4613-B641-A43541EF1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F9CD3-58F3-4CB9-B82D-A0CA2555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A67B-88D3-4398-9365-8E6B6142F32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84DA5-E4A8-4DA6-85DB-58BA1B6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57D4D-C7E0-4FDB-9868-20CC011F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4C45-4A85-4E0F-9F18-68C7F0C4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131F6-78BB-4DD3-A368-B5F37167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CE25B-FEEF-4C79-AF69-753919E0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9C44F-2008-4108-AC20-EBC5B72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A67B-88D3-4398-9365-8E6B6142F32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3F685-6322-4ED7-8555-3B404B34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B7164-96A6-49DC-B396-DE0ADCF9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4C45-4A85-4E0F-9F18-68C7F0C4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8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1F9E1F-DCD9-4BD6-98BA-BC1064AB5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4D0BE-EF41-4B69-A1E8-FA1EEEAFB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45719-8755-46BB-8538-44DB720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A67B-88D3-4398-9365-8E6B6142F32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7DD77-20D7-4955-A5FF-83F3C109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9D5D3-92A8-4CE9-9693-9AA80B9E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4C45-4A85-4E0F-9F18-68C7F0C4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2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E109F-2C22-4F11-B985-795EB091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5A5C5-4DBA-4F55-9C24-3594E477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16C44-2C26-46FF-BFDC-CE39EC9A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A67B-88D3-4398-9365-8E6B6142F32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C9B38-2D72-45F1-AA60-B4F4698D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4A9F2-5D9F-43F8-B21A-B48FE432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4C45-4A85-4E0F-9F18-68C7F0C4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0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1FD71-3F43-45E3-9B26-C0792A83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C9944-F825-469F-A26F-64BFECA1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A31C-A9A0-4534-B737-87FD1799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A67B-88D3-4398-9365-8E6B6142F32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42E63-EC95-418A-8000-25DBCCFC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0104B-32FF-4188-BA37-B83B15BF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4C45-4A85-4E0F-9F18-68C7F0C4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1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1B501-1C22-43CF-9420-65A9E860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E7C12-E553-4257-8DF5-18A6B6114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658B7-E963-422E-BEFF-CA8C3374E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BFA6B-87FF-42F9-A6B2-51E30EE0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A67B-88D3-4398-9365-8E6B6142F32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3B450-BE99-4A84-BC7E-C117A68F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D2192-8A58-4247-B65A-6625974E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4C45-4A85-4E0F-9F18-68C7F0C4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843-FB7E-40F2-ADDB-8927AE9E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A8D60-AA67-4973-8E2E-9832C6F2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C7337-53F1-40BB-8CE7-9B1E4F42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055449-A4B5-401C-8C02-65700A435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70EDC3-183F-485A-B6BE-BABEC5EBF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C3988-84EC-4EB8-BAE4-FD3CAF27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A67B-88D3-4398-9365-8E6B6142F32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23A04-1614-4876-8CD8-5F5FD098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E8FAFF-A35E-41FA-A3AC-4BA6CD1D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4C45-4A85-4E0F-9F18-68C7F0C4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8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03128-0E08-4CD3-B15D-94FE0E42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DDEA8-E210-42FC-9A61-0D04714B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A67B-88D3-4398-9365-8E6B6142F32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CAC831-5E77-4F44-86C9-26743FC3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20B915-46F1-423D-B7F4-A0DCB8E5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4C45-4A85-4E0F-9F18-68C7F0C4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0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C01897-4DA8-4674-B44F-72098412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A67B-88D3-4398-9365-8E6B6142F32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4FD0B-B813-4367-9A2A-960B410B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966F3-1C9C-475A-849F-1FB10D9E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4C45-4A85-4E0F-9F18-68C7F0C4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0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BA055-0BFE-47C4-A47C-303C6C63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0F2C5-F2E3-4A73-9646-E7AAF077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140ED0-00D9-4A92-AC30-93A07551A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5DFA3-39EF-44BD-AC21-C45B4ECA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A67B-88D3-4398-9365-8E6B6142F32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B5802-E6F6-4407-9228-EE9B38FA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8C271D-C76A-40FF-BC31-6D689314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4C45-4A85-4E0F-9F18-68C7F0C4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7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56842-19F7-405F-B7D3-61C8EFB8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5A21B3-9B9D-4BFB-96F0-5822C7A09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0718D-2EAC-4FC5-8825-F48198962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A59E7-9BAD-4544-A25D-35226AC2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A67B-88D3-4398-9365-8E6B6142F32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66EFD-95AA-4F3D-ADB1-71BE6991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64F98-631F-49BC-BC51-8A8EA881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4C45-4A85-4E0F-9F18-68C7F0C4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4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449B31-D3D9-40E0-98E1-DD965AEB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B396C-6F79-4C4F-B768-A64401E40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40B50-C69D-4D10-8B71-8FBBBB703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A67B-88D3-4398-9365-8E6B6142F32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E7B26-C47B-4A6F-852F-A13B27640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7DC84-7649-41BF-8478-1F21146A6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44C45-4A85-4E0F-9F18-68C7F0C4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6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AD842-4A85-4577-9369-A05E6F682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 Programming</a:t>
            </a:r>
            <a:br>
              <a:rPr lang="en-US" altLang="ko-KR" dirty="0"/>
            </a:br>
            <a:r>
              <a:rPr lang="en-US" altLang="ko-KR" sz="2000" dirty="0"/>
              <a:t>2020.03/23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6B693-82C5-4621-AF49-179C41B05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4007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07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A7369-75F8-4273-B4F3-399CBFC2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 Ex 02 - 1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C03341-F1E1-4B61-B41C-CE32D3F0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30" y="1794124"/>
            <a:ext cx="6566140" cy="48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2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6BD49-45F2-43AC-87F2-657722DB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 Ex 02 - 2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DA976-C8E8-400A-B6FC-BB6A7E23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31" y="1867989"/>
            <a:ext cx="6029138" cy="48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4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EC5F1-0ACC-4B95-B28E-A5A2C8B3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 Ex 02 - 3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F68053-E7A2-4AA4-A85B-E3AA5667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927" y="1764900"/>
            <a:ext cx="4390146" cy="50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8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EC5F1-0ACC-4B95-B28E-A5A2C8B3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 Ex 02 - 4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DA5172-E86E-4282-B8E7-6DCD0BAB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21" y="1922404"/>
            <a:ext cx="6663358" cy="47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7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EC5F1-0ACC-4B95-B28E-A5A2C8B3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 Ex 02 - 5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55D95-0D3E-404F-B87D-8A93E893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90" y="1931973"/>
            <a:ext cx="4936419" cy="492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4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EC5F1-0ACC-4B95-B28E-A5A2C8B3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 Ex 02 - 6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BC2CC5-2667-427D-8C48-201A540B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55" y="1884172"/>
            <a:ext cx="7149089" cy="47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3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EC5F1-0ACC-4B95-B28E-A5A2C8B3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 Ex 02 - 7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BF71A0-722A-41FC-8786-2B38A98A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42" y="1858221"/>
            <a:ext cx="7617115" cy="48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C++ Programming 2020.03/23</vt:lpstr>
      <vt:lpstr>C++ Ex 02 - 1</vt:lpstr>
      <vt:lpstr>C++ Ex 02 - 2</vt:lpstr>
      <vt:lpstr>C++ Ex 02 - 3</vt:lpstr>
      <vt:lpstr>C++ Ex 02 - 4</vt:lpstr>
      <vt:lpstr>C++ Ex 02 - 5</vt:lpstr>
      <vt:lpstr>C++ Ex 02 - 6</vt:lpstr>
      <vt:lpstr>C++ Ex 02 - 7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111 Yukari</dc:creator>
  <cp:lastModifiedBy>111 Yukari</cp:lastModifiedBy>
  <cp:revision>3</cp:revision>
  <dcterms:created xsi:type="dcterms:W3CDTF">2020-03-23T10:44:26Z</dcterms:created>
  <dcterms:modified xsi:type="dcterms:W3CDTF">2020-03-23T11:10:06Z</dcterms:modified>
</cp:coreProperties>
</file>