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F165-76A7-4E01-8B78-BC06D004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6353D-6E1C-48B9-AB18-CBF13B6F8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1629E-EA52-42F8-B189-2CB998A0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DBE5D-7A87-44A8-B588-4079491D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A181D-E550-4A2D-85DA-6F4547DD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8EA70-56DD-4233-87AA-A44ADE0D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0674A-CB92-481E-B0B2-0ECA2742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D222D-BB11-46D3-98FA-0CDF1898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BE6AF-07E4-4634-B52D-E87455DC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261F2-19EB-47A9-BA6D-5D32A880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3B92F5-82E8-4456-A849-F144E6336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B5631-1DA8-475C-8950-DA9FBC96C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512BE-928B-41EA-AF7D-9D0F3523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B99-A642-4411-9DC8-516B7C80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00984-9D80-4E84-B4C3-3C2E220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E286A-9FA7-441C-B852-C3563332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E8C05-51A1-4F3B-93FA-4B28A9F6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10C4F-D1C4-4C49-BDB2-A48AEEEE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87BB8-60D8-4C6D-83BE-DB60F8E7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E79C6-DEDD-48F4-B9C3-F263CF38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1331-BCC6-49C3-A5E8-ED87AA73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7E2EA-DDFC-4F0D-9A34-27ABB7638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8CA11-3411-422F-900D-948E3CF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1917F-4CBC-4018-80EF-504ACEF2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20AE-F02A-4428-9A36-79FA9A25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10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C371-51F4-401E-8EF9-0BEA3393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A46F8-505E-48B1-9876-2D869F904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549D4-76CB-4F00-A2B8-C21C15A8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2BDFA-09C6-4FD4-9897-54BB699C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203E3-3FDB-4695-8B44-AB5B9ECA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F8A58-A499-4E30-B686-BBD79875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219C9-8E62-471B-BF6E-941F99FD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9F481-95B4-47C1-8A29-EC484D19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8F245-B3A0-47EC-BD47-DD7FF686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7CD439-F3E3-4A2C-A717-8B9152AEE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17877D-C3D7-4708-9768-4DAB9AD2B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F1BB95-8938-4C47-BFCF-685F9073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D8A597-E184-428A-936E-90D2BD3C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CDE255-8C20-4E7A-932D-E8D55C6E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0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FC059-EFFF-4BE0-9C76-2EEA1CE9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BC384-9F73-4FE7-8717-57F37805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5EDA3F-5833-47F5-9F4C-0320323A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AEB33-90AD-43A2-9DB5-CC6925E5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2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634A9-D74A-48B8-A863-4137ED19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2CD001-1C6A-4713-8EE4-9909DF4D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EC9B3-5FA6-41B7-AF0D-E19B0846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2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C777A-E15E-44AC-9BDE-41F509C2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8E91D-A9BE-418D-AFB9-EA2DCD3A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E19B-13F7-403D-83A3-3BAB78D3A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CD5D3-5CD3-4EC9-A5D1-000B395D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58218-6A18-4404-B38D-1009E118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B534B-BA20-4332-ADA5-824E7DA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7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C481-615D-43EF-BA3A-E8DCC3C5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881F83-B03E-4416-AB4E-749A1B93B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5A61F-B8A9-4C41-9AE1-215FCB614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CCD9C-0318-407C-88CB-19DEAD80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BAA3A-D5CF-4D74-B862-F6E5AE35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B08A5-9A29-45B4-B782-506AFA8D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FDEFE6-6682-4642-82B1-68A2DB8D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A2449-A980-4C08-9905-76A82965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BED1E-B3C4-45EC-8292-C1B3D088B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D1CA4-7CF8-4F61-8F42-796C50054FC6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78DCD-10B1-497A-8F8E-7CD97C0A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E9887-569C-4060-953F-B0093561D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1BDDF-90DF-4FEF-9EC6-19053C78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FF46-D631-40B9-8395-27164CBA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C++ Programming</a:t>
            </a:r>
            <a:br>
              <a:rPr lang="en-US" altLang="ko-KR" b="1" dirty="0"/>
            </a:br>
            <a:r>
              <a:rPr lang="en-US" altLang="ko-KR" sz="1800" b="1" dirty="0"/>
              <a:t>2020.03/30</a:t>
            </a:r>
            <a:endParaRPr lang="ko-KR" altLang="en-US" sz="1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226C7-3704-4674-BE76-26C678EAA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53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2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9ED81-82F5-462F-91BA-78BF783A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p 03 - 1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0A3AC-E91E-4A4A-91B1-B7F9A6FE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83" y="1325563"/>
            <a:ext cx="7648034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DE0C-6737-4EE4-96A0-77712644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92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p 03 - 2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4C4937-6284-42FC-983F-59B8450C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92" y="1342255"/>
            <a:ext cx="7097115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C++ Programming 2020.03/30</vt:lpstr>
      <vt:lpstr>C++ p 03 - 1</vt:lpstr>
      <vt:lpstr>C++ p 03 - 2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111 Yukari</dc:creator>
  <cp:lastModifiedBy>111 Yukari</cp:lastModifiedBy>
  <cp:revision>2</cp:revision>
  <dcterms:created xsi:type="dcterms:W3CDTF">2020-03-30T00:00:59Z</dcterms:created>
  <dcterms:modified xsi:type="dcterms:W3CDTF">2020-03-30T00:19:49Z</dcterms:modified>
</cp:coreProperties>
</file>