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1556D-9095-4948-A6F2-06ACBB62E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B74A86-E5FB-4A90-9CB7-188FF260D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DD78E-3790-4C6B-816B-BFB455A6C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38A1-B8E3-4DD5-B438-18AFADE5828E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BAD859-46A0-4AD1-8FCB-8989A7E9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2BBBA3-B12F-45C1-A4DC-DD586254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3959-FEDC-46C0-BCA5-03D37D905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70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EC1D4-91F8-45B1-B8BF-076174322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8AC22A-5B6A-490D-BB3B-7F18D79ED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38030-9AC2-46B9-9A3E-19DA5A77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38A1-B8E3-4DD5-B438-18AFADE5828E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81900D-E62A-4814-9418-7A08482D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BEEBD-360C-4161-BC1B-3919D1D2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3959-FEDC-46C0-BCA5-03D37D905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76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5E80CC-9A7B-4337-B9B3-516C76488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A9FAEA-51DB-4290-94AC-94862ACB5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088D8-08CB-4C98-A8B4-92B159C0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38A1-B8E3-4DD5-B438-18AFADE5828E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3AEA5-092F-4D8C-AD72-7BB9031C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974A1-A3B2-4E71-841D-03DAC3DE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3959-FEDC-46C0-BCA5-03D37D905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7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86CB8-0803-4908-93A1-FD6B8892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ACF12-091B-46C9-8EA7-6E31548C1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DDE704-D2BF-4985-B653-1DE5D314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38A1-B8E3-4DD5-B438-18AFADE5828E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5924DC-9EAA-4296-A574-F09ABE85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742512-E92A-40A3-A7B9-B145EE35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3959-FEDC-46C0-BCA5-03D37D905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57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7EA53-43C8-4627-A882-2480F5C9B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0FF199-CD4C-44C1-BACC-F09B1EDDF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6EEB5-AAFE-47B7-A359-8ECBB457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38A1-B8E3-4DD5-B438-18AFADE5828E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5A9DE-9956-457F-90EA-69AD95D6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E5826-4359-454F-A6AA-ED547667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3959-FEDC-46C0-BCA5-03D37D905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81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E8BEF-2B6F-40F9-92DA-B867AEC79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E863D1-1BEC-45F2-A055-9A55DAE7C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E34B22-48AC-4016-A1F1-7CD8EB26F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2C3653-3579-4276-B3F3-02CFD23D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38A1-B8E3-4DD5-B438-18AFADE5828E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EE242E-93B8-4765-958F-0942AAA4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DCE796-F685-417C-91CE-DFD05DD9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3959-FEDC-46C0-BCA5-03D37D905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4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7776E-769D-4A38-8E78-205BFA519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94AAE-5704-41B2-B206-F6B438681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50265D-5B6C-456C-9A8F-D684521D1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F8AC95-040D-4A6A-A4A9-26F8FB666B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0301CA-E3BB-4215-A95E-F54491256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5363-4A76-4CD7-8A00-0FBA703D1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38A1-B8E3-4DD5-B438-18AFADE5828E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E42867-2EA9-4ED8-8EE0-0BB02CA03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60630E-7548-47A9-9262-8D049CEC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3959-FEDC-46C0-BCA5-03D37D905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66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C3C61-56C5-4DF6-8846-66F02977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8A86FA-A59C-4226-9DE9-34358D14E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38A1-B8E3-4DD5-B438-18AFADE5828E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EC5FBC-D45D-4B15-B970-554DCB81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8C6DAA-A57E-46F4-A607-10F5784D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3959-FEDC-46C0-BCA5-03D37D905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02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96CD63-477A-47F0-A563-F06FBDEE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38A1-B8E3-4DD5-B438-18AFADE5828E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657716-4F08-41E7-ADEA-9695E0459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7FEF4E-B30E-49E1-A8C0-427AE4A2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3959-FEDC-46C0-BCA5-03D37D905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3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6540D-C2AC-47AA-BF06-128DF1538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87595-5246-4CF2-BEF9-A3AC93199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775157-AC62-40AA-A8C6-EBDE96152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E28F09-F58F-462B-A990-891D2EF3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38A1-B8E3-4DD5-B438-18AFADE5828E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D05B4C-555B-4C3B-A31D-1D5190CB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066D49-0E87-4C8B-9135-80B3AFF5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3959-FEDC-46C0-BCA5-03D37D905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20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4A8C4-71AE-490E-88D6-5621308DF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FC531C-8350-42EA-BFE0-A31B870E6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72A6C4-C0C6-42AD-AB90-6A24AD089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4D61E4-124C-4F2A-A53A-D1ED5B07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38A1-B8E3-4DD5-B438-18AFADE5828E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109826-8ECC-4071-BB0D-322EB4BE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4AB001-9FC7-425E-BE5E-DE4B162D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3959-FEDC-46C0-BCA5-03D37D905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22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595337-A55A-47AB-9994-68852C214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7671AD-445A-41C2-8BF2-3604E7AC8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AA556-5EE7-401B-87B9-AB8EA95F3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038A1-B8E3-4DD5-B438-18AFADE5828E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875B96-AAC0-4701-A7E6-1BF9A196D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2EF28-79F7-41FA-AF66-180CEAAA3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43959-FEDC-46C0-BCA5-03D37D905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799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2D2CD-84C7-432B-B141-8E4BF1F298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C++ Programing</a:t>
            </a:r>
            <a:br>
              <a:rPr lang="en-US" altLang="ko-KR" dirty="0"/>
            </a:br>
            <a:r>
              <a:rPr lang="en-US" altLang="ko-KR" sz="2400" dirty="0"/>
              <a:t>2020.04/07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DFB2F3-8B9C-440D-BDB2-D1DDDEEC1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224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김민석</a:t>
            </a:r>
            <a:endParaRPr lang="en-US" altLang="ko-KR" dirty="0"/>
          </a:p>
          <a:p>
            <a:pPr algn="l"/>
            <a:r>
              <a:rPr lang="ko-KR" altLang="en-US" dirty="0"/>
              <a:t>학번 </a:t>
            </a:r>
            <a:r>
              <a:rPr lang="en-US" altLang="ko-KR" dirty="0"/>
              <a:t>: 20195124</a:t>
            </a:r>
          </a:p>
          <a:p>
            <a:pPr algn="l"/>
            <a:r>
              <a:rPr lang="ko-KR" altLang="en-US" dirty="0"/>
              <a:t>학과 </a:t>
            </a:r>
            <a:r>
              <a:rPr lang="en-US" altLang="ko-KR" dirty="0"/>
              <a:t>: </a:t>
            </a:r>
            <a:r>
              <a:rPr lang="ko-KR" altLang="en-US" dirty="0"/>
              <a:t>소프트웨어융합</a:t>
            </a:r>
            <a:endParaRPr lang="en-US" altLang="ko-KR" dirty="0"/>
          </a:p>
          <a:p>
            <a:pPr algn="l"/>
            <a:r>
              <a:rPr lang="ko-KR" altLang="en-US" dirty="0"/>
              <a:t>분반 </a:t>
            </a:r>
            <a:r>
              <a:rPr lang="en-US" altLang="ko-KR" dirty="0"/>
              <a:t>: 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430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08FD0-60C4-4757-8688-F94599ABC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C++ 04 -1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40E981-F62E-4B95-B7F7-D1D98DAA7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758" y="1325563"/>
            <a:ext cx="6868484" cy="553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64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08FD0-60C4-4757-8688-F94599ABC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C++ 04 -2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A1A4A3-5415-40E4-AFF1-87DF1C8B3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39" y="2112476"/>
            <a:ext cx="10756722" cy="414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75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08FD0-60C4-4757-8688-F94599ABC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29" y="140044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C++ 04 -3</a:t>
            </a:r>
            <a:endParaRPr lang="ko-KR" altLang="en-US" dirty="0"/>
          </a:p>
        </p:txBody>
      </p:sp>
      <p:pic>
        <p:nvPicPr>
          <p:cNvPr id="3" name="그림 2" descr="스크린샷, 모니터, 화면, 컴퓨터이(가) 표시된 사진&#10;&#10;자동 생성된 설명">
            <a:extLst>
              <a:ext uri="{FF2B5EF4-FFF2-40B4-BE49-F238E27FC236}">
                <a16:creationId xmlns:a16="http://schemas.microsoft.com/office/drawing/2014/main" id="{D1FB2A0F-50EE-4579-A465-F437D52B0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71" y="1542308"/>
            <a:ext cx="10802858" cy="531569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D782EE6-27BE-4A5E-9D6E-2CA6DFDBA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161" y="2838367"/>
            <a:ext cx="3677163" cy="1181265"/>
          </a:xfrm>
          <a:prstGeom prst="rect">
            <a:avLst/>
          </a:prstGeom>
        </p:spPr>
      </p:pic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7A48D60A-17F8-4706-8365-200048DB2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5161" y="4019584"/>
            <a:ext cx="3086531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06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32</Words>
  <Application>Microsoft Office PowerPoint</Application>
  <PresentationFormat>와이드스크린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C++ Programing 2020.04/07</vt:lpstr>
      <vt:lpstr>C++ 04 -1</vt:lpstr>
      <vt:lpstr>C++ 04 -2</vt:lpstr>
      <vt:lpstr>C++ 04 -3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111 Yukari</dc:creator>
  <cp:lastModifiedBy>111 Yukari</cp:lastModifiedBy>
  <cp:revision>2</cp:revision>
  <dcterms:created xsi:type="dcterms:W3CDTF">2020-04-07T13:47:51Z</dcterms:created>
  <dcterms:modified xsi:type="dcterms:W3CDTF">2020-04-07T14:09:46Z</dcterms:modified>
</cp:coreProperties>
</file>