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1 Yukari" initials="1Y" lastIdx="1" clrIdx="0">
    <p:extLst>
      <p:ext uri="{19B8F6BF-5375-455C-9EA6-DF929625EA0E}">
        <p15:presenceInfo xmlns:p15="http://schemas.microsoft.com/office/powerpoint/2012/main" userId="16834f398649e4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50" d="100"/>
          <a:sy n="50" d="100"/>
        </p:scale>
        <p:origin x="39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A85CD-87F7-4153-8899-7723201F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B6208-045E-4540-9595-CD085C82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4C6EF-B22C-478A-AB07-4F465172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A8F8C-B98A-4BE0-8839-0EE02D1B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482DE-F112-43FD-8DD7-B9AD01E4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3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8E671-A3F1-42E0-8371-4D5F4B9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8CBA2-6EE2-4D7C-B567-70FBC9590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13425-F553-4E6C-9A14-156FEB59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3A4A-2F59-4E36-9890-2C1D97C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70D3B-A7FA-4665-AC99-32C5FC33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EDDA4-B4AE-4932-8166-2186C9C10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EB760-7F22-4CD7-A0B8-F7866B70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08B4A-E57B-4427-8ADA-88B540F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FB04E-4EA7-4A22-815B-5A74486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172D1-DDF9-41A0-912C-7F58FCFE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0E8AC-402F-4DB4-B3C2-3B8EA6A0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6479-D47A-423A-A9B3-2D04A106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5373A-B5D6-4A09-920C-D568BEC8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29869-BF63-408E-A9CA-477B8B4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B83AF-EFA9-40FD-8E2C-165CE9BC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7B14-AB43-4CC8-949D-DDB9FE6B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7638A-6D40-47A4-ADEC-3E67347D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FF05-EEAB-4DAB-9405-C7DA8A89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76B3-9EBF-4975-97C2-E2A730AB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F977C-9A26-42A5-BAD1-699B5EBC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A710-351A-432E-8018-595F06F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4A74F-4182-4173-8B2D-A14A4D99C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79E11-B16C-4358-8A76-202BFAFAF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B0EE1-FC34-45C8-A881-341A65C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D25D7-C0FB-4B42-8691-2AC235BB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67BD2-932C-48CF-B658-35F06C5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5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E14C2-39DF-48DD-B6A2-30B6A2E1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7EAC1-BCF2-4246-AB52-0C70F255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22AC2-4922-47B3-A406-5A4968CB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AB3C5-AA27-481C-825D-E19422E57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139B2-F535-4D6C-8530-D26389526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396ED-6B36-4929-BB37-BEE7574E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978F59-E7FA-40E8-9FA3-13B31132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32453-4CD7-47F2-B9F4-7FC71F10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73CCE-5B76-44E9-B5AD-E6E70847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92C71D-D3C4-4054-9553-CB4EF6F5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187A-C6FD-4463-A3E7-DC4B0FC3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E29FB-862A-4E63-9842-8C0FEE2A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ADBBD2-4D67-4F36-B144-26F7D7DD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30C81A-CA86-4BAB-A546-72E6B7F4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9ABC3D-6D70-470E-93E9-3314B14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D9239-B4B2-49D8-B817-A0F32853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93AB3-4A1D-4209-9DB4-E764B3F5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1FCF4-B52D-4309-BBCA-5F1EA465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9FF73-16FD-4413-A7B6-03E89E48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76CCA-F413-400D-AC1D-339B341E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90C2B-0709-4503-BF90-4413367C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E650-35D9-4B40-B811-84DBC125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2BB8-BB97-4A5C-9BA6-BC1D1C8AF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39DB9-0474-4F3E-A0BD-2F1D3F19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570A-9AD0-47AC-BE55-1AFF44A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F9495-3421-4DF5-9CCB-04E6F409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2EE35-53E8-474A-9C47-4F96CE1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3EFD3-04FB-4BAD-B4E4-BAC9702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1DB34-2714-4FA4-8D61-ABEA84C0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DF7BD-8559-4A9E-8E0A-3223C6859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8DBE-4841-422D-93BB-4763ADD36E2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6C95-37E5-486A-8433-151A45501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C9B0F-422B-4EF6-A5AA-7C1A8D8F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5B3A-2B49-4DB9-8189-73B5B7D7E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CD913-2A2E-4F2C-BCC8-C9A6DF15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ko-KR" b="1" dirty="0"/>
              <a:t>C++ Programming</a:t>
            </a:r>
            <a:br>
              <a:rPr lang="en-US" altLang="ko-KR" b="1" dirty="0"/>
            </a:br>
            <a:r>
              <a:rPr lang="en-US" altLang="ko-KR" sz="1600" b="1" dirty="0"/>
              <a:t>2020.04/14</a:t>
            </a:r>
            <a:endParaRPr lang="ko-KR" altLang="en-US" sz="1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85903-01C5-4242-A082-9E3B02F5E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학번</a:t>
            </a:r>
            <a:r>
              <a:rPr lang="en-US" altLang="ko-KR" dirty="0"/>
              <a:t> 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88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68A61-55FF-4703-B160-BA271D5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9068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C++Source Code -1</a:t>
            </a:r>
            <a:endParaRPr lang="ko-KR" altLang="en-US" sz="2800" dirty="0"/>
          </a:p>
        </p:txBody>
      </p:sp>
      <p:pic>
        <p:nvPicPr>
          <p:cNvPr id="4" name="그림 3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199123BF-D47C-4F98-A5E2-9FD8C65C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59" y="1050942"/>
            <a:ext cx="7348882" cy="58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68A61-55FF-4703-B160-BA271D5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859" y="419100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C++Source Code -2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BE285-8242-45CB-94C6-FC6FC14D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20" y="1570946"/>
            <a:ext cx="9249759" cy="52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1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5322-954C-46A1-B6E8-5E370B38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Output - 1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07DB-74F2-47DE-8131-ABD4BE21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93" y="1519238"/>
            <a:ext cx="8521213" cy="51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5322-954C-46A1-B6E8-5E370B38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Output - 2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09AB4-1C2D-476B-82CA-93811B48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40" y="1333165"/>
            <a:ext cx="8210519" cy="55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8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C++ Programming 2020.04/14</vt:lpstr>
      <vt:lpstr>C++Source Code -1</vt:lpstr>
      <vt:lpstr>C++Source Code -2</vt:lpstr>
      <vt:lpstr>Output - 1</vt:lpstr>
      <vt:lpstr>Output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2020.04/14</dc:title>
  <dc:creator>111 Yukari</dc:creator>
  <cp:lastModifiedBy>111 Yukari</cp:lastModifiedBy>
  <cp:revision>2</cp:revision>
  <dcterms:created xsi:type="dcterms:W3CDTF">2020-04-13T16:16:45Z</dcterms:created>
  <dcterms:modified xsi:type="dcterms:W3CDTF">2020-04-13T16:23:38Z</dcterms:modified>
</cp:coreProperties>
</file>