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36C9E-F035-4A0F-BC0F-53D68439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41F1D5-E13E-46E5-814D-0F08AC09C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1BE00-21D8-4D2F-BFC9-08ED5905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2873-10CB-428C-83AD-6959D75DEC7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B573B-1A00-4BBB-99B4-3E2AF39B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F9537-7384-4F58-B907-A540E102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A02A-3F4D-4877-B86C-8CF1BEF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8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4B429-CA15-43FE-90E5-E5C48E23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497695-5D84-4E51-AA71-17F57741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DA9B2-4607-4D49-9137-F2D57E35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2873-10CB-428C-83AD-6959D75DEC7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A09EC-6CCA-49B7-8412-7D980595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3790F-E75C-43AA-B6C3-04C08BA1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A02A-3F4D-4877-B86C-8CF1BEF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9E26B2-FF57-40D0-8536-30CA5BA33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73E6D-DC7C-4B2C-AD0E-9CA6E5376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3602A-7F39-4569-BC54-2C61FCA9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2873-10CB-428C-83AD-6959D75DEC7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8BDEB-7629-465C-91EF-3DE97C21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383A-A649-40DB-BA4A-43AE9729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A02A-3F4D-4877-B86C-8CF1BEF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4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CCF0D-ABA5-4998-9810-83E6AB37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06CDC-6089-4647-AA31-38742A97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10CBC-5AE8-43B2-A79B-FC25517C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2873-10CB-428C-83AD-6959D75DEC7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D8DC8-EDB6-43C3-A29D-DF18DE56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019AC-D29C-4F86-98B9-1717CF23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A02A-3F4D-4877-B86C-8CF1BEF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B76CA-BC1C-4B19-BB89-309460A1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3CEAF-A697-4664-BD83-784C03B9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C529D-765C-44C4-92A5-2968E6D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2873-10CB-428C-83AD-6959D75DEC7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A991E-3BB0-4BA3-9066-C0D523E2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11EB1-4D1B-4201-9AA1-CC38DE0D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A02A-3F4D-4877-B86C-8CF1BEF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1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04B46-14BB-4CE8-9467-C8D97062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7103F-CB50-4C6C-A06C-8CC46DBDF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A7899-F96E-4907-B423-191AFA27C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80D27-D6B9-425D-878F-C7B7D65E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2873-10CB-428C-83AD-6959D75DEC7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A82CB-649D-4BCC-8249-5382D12D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E937E3-9CC9-4887-AE7A-9B0797E9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A02A-3F4D-4877-B86C-8CF1BEF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7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86624-286E-4CCE-A12D-88F2EE18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32F533-902C-4ABA-99F9-EB2E29D90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C77D3F-64B1-4B46-9541-A3935A91C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D4C3AD-EC09-4154-8E7B-E8DBE73EC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E3C6C5-7A39-48BF-A938-676D535CC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35B316-1E4B-4918-B1E9-3E180B71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2873-10CB-428C-83AD-6959D75DEC7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8F0E4D-A6E4-4200-8C07-68F6A54F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237DF-BC07-4E08-8C32-CC7A9542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A02A-3F4D-4877-B86C-8CF1BEF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2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F2F0D-1831-4732-B888-6E1DCEA3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F484C5-F391-4BF1-89FB-215C75B7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2873-10CB-428C-83AD-6959D75DEC7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7D270B-7957-4D5E-9AE3-33944057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C3A68F-55A4-47FB-A9B4-386C2690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A02A-3F4D-4877-B86C-8CF1BEF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4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69F8E7-C017-42A7-94B9-5AE58A09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2873-10CB-428C-83AD-6959D75DEC7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7CC43-17AF-4503-B1D9-A25A2221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1F7136-B937-4733-96C2-2546ADB0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A02A-3F4D-4877-B86C-8CF1BEF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79178-CCCB-4C07-A6CA-F10ECE35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AD34A-BD6D-4941-A3F5-27226FC9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F38B7-9E36-4C25-982B-0785F9679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27E83-43AD-4D61-9707-DD323FF5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2873-10CB-428C-83AD-6959D75DEC7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1EE21-176D-4B74-A023-7821737B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1B8D5-DCCF-408C-AE69-3FC7F919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A02A-3F4D-4877-B86C-8CF1BEF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6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4BAC-A8FD-4278-970B-DB3B249B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DC659-D9B7-4586-B8DB-91B70C5B3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46C5B8-DE68-47B8-A523-FCB910496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ADC71-638A-4C58-AAE3-1DABEE62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2873-10CB-428C-83AD-6959D75DEC7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97782-F2F7-4B8C-80A8-4BA9871D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DB394-7D60-42D7-978C-A4712A5E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A02A-3F4D-4877-B86C-8CF1BEF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FD23C8-A3AB-4BEA-AF62-81704EBD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0301E-094B-423C-94FE-34C6A507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10C95-5CA5-4EB4-99A2-7AFB0F00D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2873-10CB-428C-83AD-6959D75DEC7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14551-FD41-4A74-AAC0-F47DE9F0C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7442C-9091-4F59-83F1-77DAF409C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A02A-3F4D-4877-B86C-8CF1BEF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9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751FE-2BB4-483C-90BE-43444CE7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0863"/>
            <a:ext cx="9144000" cy="2387600"/>
          </a:xfrm>
        </p:spPr>
        <p:txBody>
          <a:bodyPr/>
          <a:lstStyle/>
          <a:p>
            <a:r>
              <a:rPr lang="en-US" altLang="ko-KR" b="1" dirty="0"/>
              <a:t>C++ Programming</a:t>
            </a:r>
            <a:br>
              <a:rPr lang="en-US" altLang="ko-KR" b="1" dirty="0"/>
            </a:br>
            <a:r>
              <a:rPr lang="en-US" altLang="ko-KR" sz="1600" b="1" dirty="0"/>
              <a:t>2020.04/20</a:t>
            </a:r>
            <a:endParaRPr lang="ko-KR" altLang="en-US" sz="1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8828AE-6F59-419C-8FA1-BDA0EF9EF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929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이름 </a:t>
            </a:r>
            <a:r>
              <a:rPr lang="en-US" altLang="ko-KR" sz="2000" dirty="0"/>
              <a:t>: </a:t>
            </a:r>
            <a:r>
              <a:rPr lang="ko-KR" altLang="en-US" sz="2000" dirty="0"/>
              <a:t>김민석</a:t>
            </a:r>
            <a:endParaRPr lang="en-US" altLang="ko-KR" sz="2000" dirty="0"/>
          </a:p>
          <a:p>
            <a:pPr algn="l"/>
            <a:r>
              <a:rPr lang="ko-KR" altLang="en-US" sz="2000" dirty="0"/>
              <a:t>학과 </a:t>
            </a:r>
            <a:r>
              <a:rPr lang="en-US" altLang="ko-KR" sz="2000" dirty="0"/>
              <a:t>: </a:t>
            </a:r>
            <a:r>
              <a:rPr lang="ko-KR" altLang="en-US" sz="2000" dirty="0"/>
              <a:t>소프트웨어융합 대학</a:t>
            </a:r>
            <a:endParaRPr lang="en-US" altLang="ko-KR" sz="2000" dirty="0"/>
          </a:p>
          <a:p>
            <a:pPr algn="l"/>
            <a:r>
              <a:rPr lang="ko-KR" altLang="en-US" sz="2000" dirty="0"/>
              <a:t>학번 </a:t>
            </a:r>
            <a:r>
              <a:rPr lang="en-US" altLang="ko-KR" sz="2000" dirty="0"/>
              <a:t>: 20195124</a:t>
            </a:r>
          </a:p>
          <a:p>
            <a:pPr algn="l"/>
            <a:r>
              <a:rPr lang="ko-KR" altLang="en-US" sz="2000" dirty="0"/>
              <a:t>분반 </a:t>
            </a:r>
            <a:r>
              <a:rPr lang="en-US" altLang="ko-KR" sz="2000" dirty="0"/>
              <a:t>: 01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689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02747-FD2C-4E71-955D-3B42F749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C++ 6</a:t>
            </a:r>
            <a:r>
              <a:rPr lang="ko-KR" altLang="en-US" b="1" dirty="0"/>
              <a:t>주차 과제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8C00A1-C6EE-4948-AF75-4984349E7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91" y="1078523"/>
            <a:ext cx="9484018" cy="565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DBC6D-D1AF-40A1-BB68-31F1753F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74136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C++ 6</a:t>
            </a:r>
            <a:r>
              <a:rPr lang="ko-KR" altLang="en-US" b="1" dirty="0"/>
              <a:t>주차 과제 </a:t>
            </a:r>
            <a:r>
              <a:rPr lang="en-US" altLang="ko-KR" b="1" dirty="0"/>
              <a:t>2</a:t>
            </a:r>
            <a:r>
              <a:rPr lang="ko-KR" altLang="en-US" b="1" dirty="0"/>
              <a:t>번</a:t>
            </a:r>
            <a:r>
              <a:rPr lang="en-US" altLang="ko-KR" b="1" dirty="0"/>
              <a:t>(</a:t>
            </a:r>
            <a:r>
              <a:rPr lang="ko-KR" altLang="en-US" b="1" dirty="0"/>
              <a:t>코드 </a:t>
            </a:r>
            <a:r>
              <a:rPr lang="en-US" altLang="ko-KR" b="1" dirty="0"/>
              <a:t>1)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CD3286-3CE5-434B-9FE5-3906850B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14" y="797170"/>
            <a:ext cx="10236371" cy="60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DBC6D-D1AF-40A1-BB68-31F1753F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74136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C++ 6</a:t>
            </a:r>
            <a:r>
              <a:rPr lang="ko-KR" altLang="en-US" b="1" dirty="0"/>
              <a:t>주차 과제 </a:t>
            </a:r>
            <a:r>
              <a:rPr lang="en-US" altLang="ko-KR" b="1" dirty="0"/>
              <a:t>2</a:t>
            </a:r>
            <a:r>
              <a:rPr lang="ko-KR" altLang="en-US" b="1" dirty="0"/>
              <a:t>번</a:t>
            </a:r>
            <a:r>
              <a:rPr lang="en-US" altLang="ko-KR" b="1" dirty="0"/>
              <a:t>(</a:t>
            </a:r>
            <a:r>
              <a:rPr lang="ko-KR" altLang="en-US" b="1" dirty="0"/>
              <a:t>코드 </a:t>
            </a:r>
            <a:r>
              <a:rPr lang="en-US" altLang="ko-KR" b="1" dirty="0"/>
              <a:t>2)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F2A95B-8A91-4890-96D9-4F65FAC7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939156"/>
            <a:ext cx="11060068" cy="57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47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C++ Programming 2020.04/20</vt:lpstr>
      <vt:lpstr>C++ 6주차 과제 1번</vt:lpstr>
      <vt:lpstr>C++ 6주차 과제 2번(코드 1)</vt:lpstr>
      <vt:lpstr>C++ 6주차 과제 2번(코드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111 Yukari</dc:creator>
  <cp:lastModifiedBy>111 Yukari</cp:lastModifiedBy>
  <cp:revision>6</cp:revision>
  <dcterms:created xsi:type="dcterms:W3CDTF">2020-04-20T08:19:06Z</dcterms:created>
  <dcterms:modified xsi:type="dcterms:W3CDTF">2020-04-20T10:34:32Z</dcterms:modified>
</cp:coreProperties>
</file>