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B0A25-643E-487A-9945-89A0121FF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0B71F3-14D6-404A-B1D9-BF7940146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CBB00-675E-4EB1-BDA3-3B545BD1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26B2-94C9-48B1-9039-8506292436C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AF88-C1FB-499E-A313-AD0BEC8E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370CA-6959-43D0-B7B3-5F754C0B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CDCF-4F54-4C08-A299-2A57923BB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1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29242-D048-42E1-942B-58ADD760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E4410F-7443-4140-A19F-8DF6246E9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6CF0-9000-409E-AF6E-AF92F35C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26B2-94C9-48B1-9039-8506292436C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63CD3-E6F6-48B7-98A8-79D6CD6B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00FA-F6BD-4C4C-9431-FE32EA5B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CDCF-4F54-4C08-A299-2A57923BB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E89B2B-48CD-4190-99D0-8361137DE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F0BE15-89D4-49F8-9942-3F8AAF32A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C5E5C-D3B3-4EEC-BC34-FD608C5C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26B2-94C9-48B1-9039-8506292436C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6B887-E3C8-4FF5-8836-10B8356C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993AC-B56E-4C09-B1C0-3B23DFDA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CDCF-4F54-4C08-A299-2A57923BB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9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7E864-0396-4C86-85CF-35FB16D2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3375A-62D9-4A10-AEBA-334B28D3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93852-DAF9-402D-AB55-0EEC12BB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26B2-94C9-48B1-9039-8506292436C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49910-63C6-4D2F-AB6B-4EB8D743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3B7D3-2A1E-4AC5-AB0F-FBFE30F5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CDCF-4F54-4C08-A299-2A57923BB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3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3DBB5-1403-439F-889F-EC0A066D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228A0-2BF6-4CC1-8982-E51D8AC7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17689-71C9-4DE0-B70C-37014E69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26B2-94C9-48B1-9039-8506292436C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009AE-9982-4767-8F75-0951C011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68992-9B5A-4AD7-AA69-1A8AD87B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CDCF-4F54-4C08-A299-2A57923BB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0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4253F-322C-442E-BC4D-A9AF092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45EBB-F672-44E7-A8F5-1ABE40CC3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E39BA2-CB31-4991-9518-82069457F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7D8558-CAA8-498F-A025-1C5F01AC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26B2-94C9-48B1-9039-8506292436C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8A27A4-67D0-4533-92C8-B648C448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1D0AA1-AE2C-4271-BF03-684D0439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CDCF-4F54-4C08-A299-2A57923BB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6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B8082-A51D-4FEB-B4DA-164F7E30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3A7D7-0694-487F-9EDA-01BE37887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EADED-FE91-47A2-A59A-65DDCFE72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640311-FAB7-4261-874B-17D4C31B9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3C0D8-98C5-4D68-9150-9B0208528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CF811F-9E4A-4A02-8DEA-37202558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26B2-94C9-48B1-9039-8506292436C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5F2587-4F9C-4383-898C-ED12D022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32B2C4-DFCC-4ABD-A258-ED2E5EAF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CDCF-4F54-4C08-A299-2A57923BB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4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206EE-A4B2-4997-9075-7FA6CE58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C5EC2E-044A-4446-81AF-E79DF3DD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26B2-94C9-48B1-9039-8506292436C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4CBFC5-946E-4BC9-A299-AF2883D6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4235F-10C7-42EF-BC32-00D15D8E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CDCF-4F54-4C08-A299-2A57923BB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04255E-98F8-4A40-A62B-4F5D09FB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26B2-94C9-48B1-9039-8506292436C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7F2282-D1A4-4B87-BD7B-2686BFDB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28EBB-1521-477A-8F61-8E23455D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CDCF-4F54-4C08-A299-2A57923BB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0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C9452-8FFB-424C-9D6C-83689361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F5C83-7551-44A3-B18F-9B93DCDD3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149E97-ADC3-490C-BEDA-F23DF7E6E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B0530-2B1C-4F39-B61E-5C918D28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26B2-94C9-48B1-9039-8506292436C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E496A-CADB-4839-A5A2-E502B055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C1F92-1688-4B94-971D-DDA48C22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CDCF-4F54-4C08-A299-2A57923BB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20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8C573-34BD-450E-9ECB-2C9C6E7E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145FD8-71BB-4A71-A794-B5A7B15BA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A9AFE8-C328-49F4-B7AD-0E6FAA7C5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AE182D-3A89-415A-A53F-85979FB3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26B2-94C9-48B1-9039-8506292436C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C7EAA-8232-486E-9FE9-24DF40FE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4C1E3-3984-4D05-A41B-6061F983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CDCF-4F54-4C08-A299-2A57923BB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5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F8DF9D-FC7C-454F-91C5-2D883391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68E33A-BD18-472E-8082-59A9A3984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90F1A-C7A6-479F-91E4-4DF06BBA5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26B2-94C9-48B1-9039-8506292436C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B130D-674B-4CE8-A065-B479F70AD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4B40D-AEC8-4864-A543-8D02B6114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6CDCF-4F54-4C08-A299-2A57923BB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2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79F6B-6B26-450E-83D4-7C52CCB5B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5800"/>
            <a:ext cx="9144000" cy="2387600"/>
          </a:xfrm>
        </p:spPr>
        <p:txBody>
          <a:bodyPr/>
          <a:lstStyle/>
          <a:p>
            <a:r>
              <a:rPr lang="en-US" altLang="ko-KR" b="1" dirty="0"/>
              <a:t>C++ Programming</a:t>
            </a:r>
            <a:br>
              <a:rPr lang="en-US" altLang="ko-KR" b="1" dirty="0"/>
            </a:br>
            <a:r>
              <a:rPr lang="en-US" altLang="ko-KR" sz="2000" b="1" dirty="0"/>
              <a:t>2020.04/29</a:t>
            </a:r>
            <a:br>
              <a:rPr lang="en-US" altLang="ko-KR" sz="2000" b="1" dirty="0"/>
            </a:br>
            <a:br>
              <a:rPr lang="en-US" altLang="ko-KR" sz="2000" b="1" dirty="0"/>
            </a:br>
            <a:r>
              <a:rPr lang="en-US" altLang="ko-KR" sz="2000" b="1" dirty="0"/>
              <a:t>7</a:t>
            </a:r>
            <a:r>
              <a:rPr lang="ko-KR" altLang="en-US" sz="2000" b="1" dirty="0"/>
              <a:t>주차 수행과제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E4B054-B122-4D6D-902A-3C5A02772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20195214</a:t>
            </a:r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소프트웨어융합 대학</a:t>
            </a:r>
            <a:endParaRPr lang="en-US" altLang="ko-KR" dirty="0"/>
          </a:p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15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8111A-0A24-430B-A501-95806A38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136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7 Code (1)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B6A670-90D4-4ED7-8C8A-F7D281A2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52" y="1046049"/>
            <a:ext cx="10158495" cy="581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8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D4E630-E8C0-4933-A1CE-08FBE0D32528}"/>
              </a:ext>
            </a:extLst>
          </p:cNvPr>
          <p:cNvSpPr txBox="1">
            <a:spLocks/>
          </p:cNvSpPr>
          <p:nvPr/>
        </p:nvSpPr>
        <p:spPr>
          <a:xfrm>
            <a:off x="838200" y="-1741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7 Code (2)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1CD232-6D82-43AC-B12E-F4A6227C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52" y="1062885"/>
            <a:ext cx="10158495" cy="579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5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C++ Programming 2020.04/29  7주차 수행과제</vt:lpstr>
      <vt:lpstr>Cpp 7 Code (1)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2020.04/29  7주차 수행과제</dc:title>
  <dc:creator>111 Yukari</dc:creator>
  <cp:lastModifiedBy>111 Yukari</cp:lastModifiedBy>
  <cp:revision>1</cp:revision>
  <dcterms:created xsi:type="dcterms:W3CDTF">2020-04-28T17:23:03Z</dcterms:created>
  <dcterms:modified xsi:type="dcterms:W3CDTF">2020-04-28T17:28:36Z</dcterms:modified>
</cp:coreProperties>
</file>