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48DA-AEFB-465D-9FB1-630EFE985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27C4C-B16D-496B-822C-A2118DD8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E21BA-FC7C-4C36-ADCF-841D48AC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C273F-938C-41A4-9461-EB743B2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25622-BDB3-4509-BFF7-BAB850C0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4581-E9AC-436E-9D69-988F775E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DC741-03EC-4B43-8864-035B890A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C4DC-5C86-4FE3-8E44-4AF54115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EDAE9-1978-4ED0-83C9-9E26E3B4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6C7F5-DD8E-43C3-A415-9A50BC3B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85B76-B2AA-4A49-AB7F-E8F0CCE9E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6B0C4-CD10-4081-9748-CC16E425E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AE97F-10CA-4665-833C-3953E575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125D2-A5E8-4200-A7A3-45CC098D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3C800-024E-4A1E-BD3D-C1299686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DB4A-A10C-4D90-83BB-35A1870D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FC9A7-3EBE-4CDD-931C-CD6C81D1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FAD2B-98F9-4E00-BFF0-F50F5F35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D1804-F808-496B-B7B0-CC1AB400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B865F-8ED8-4FEC-B263-31761562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3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444C7-E88A-4329-8B04-FCC35465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21699-F401-49A5-BFBD-FF5B799E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408BA-B8C5-44F4-B724-31C5E5F3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6A992-A337-4119-B1AC-012F18AD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CDC53-FFD5-4075-9BD4-D05B25D3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2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9D1E-3E8B-4E28-A913-BF730705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901EE-99DA-4ADF-8658-D48E5927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30098-9AB0-4739-A98A-5FD7F834E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52029-72FC-4677-A2FC-0FE361C2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F782E-7A00-4800-8B2E-EA6A8104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95B78-6EEC-4F01-9FC5-42FDA502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7F18-C115-45A4-87F9-94FA950F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B25C6-7C22-4EFE-B2E1-3C03958A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C7CFA-0257-49BB-A5ED-0436C4A9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2FF1C4-366E-479D-96B7-81F35AC3B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88B412-BE0A-4EAB-8F41-90FDDEB3E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881611-82A2-4A7C-89D0-211FA0A1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03C7E3-04D9-40EE-90AA-751245A4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8B1A93-6CB7-478F-9EF8-149B4FA4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5DCB-70DB-4E1D-AAB6-79A92DE0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A0CD2-F430-4C34-9136-F287B34B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B50A4-7A54-4752-8C1E-E34653AD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51F4A4-A07F-43EF-A154-848F6879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2F0FD-0737-472B-B756-5D554D0E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547F73-C79E-49B1-B158-E5222E7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25877-2A7D-46E1-B400-C5361BC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296E5-05E4-40FC-8CB5-6EB6708F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35F93-3C43-4B26-B5B0-33728A01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1295D4-79A1-4BCD-8F63-458ECC17E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8BC2F-110E-47A9-B26F-C2CD1245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C74E5-BDDB-42F6-BF87-63C3F0DA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72B21-4FB1-4DB2-ABEE-2728D1A7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5CF8A-648B-462E-9E47-757B7AAC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38FBB9-CD73-4EFB-B201-2D8D80F72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0FF51-F6CE-46A5-9E03-BDDDD3114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2310A-A668-47B0-934E-364F9011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DA807-67A2-40D8-B1D1-4DAE3C04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37D38-B452-40D8-B15A-E5B19499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2297BC-C2B5-43E8-8232-527867EA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49A81-B5B6-4D68-B9DD-90897DE3B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FBDE2-C6E5-410B-9248-79050A8CF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AA4E-01FB-4793-A145-078FB6DE974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82B75-8EBD-4C97-A9D0-046DF7DBD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44023-258A-4593-800F-B95FF81CE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B223-693F-47D8-85EB-6BD9EC50D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43E4-2C82-448F-8F60-5CC7D3F66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443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C++</a:t>
            </a:r>
            <a:r>
              <a:rPr lang="ko-KR" altLang="en-US" b="1" dirty="0"/>
              <a:t> </a:t>
            </a:r>
            <a:r>
              <a:rPr lang="en-US" altLang="ko-KR" b="1" dirty="0"/>
              <a:t>Programming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1800" b="1" dirty="0"/>
              <a:t>2020.05/04</a:t>
            </a:r>
            <a:endParaRPr lang="ko-KR" altLang="en-US" sz="2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6B6512-4D08-4C96-8C7B-8EED3D408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706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8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35813-D0C6-49B4-8F1E-DBA03F4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154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C++ 08_p code 1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325C9-C9BE-457E-88CF-B8166AFF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46" y="993218"/>
            <a:ext cx="9823307" cy="58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35813-D0C6-49B4-8F1E-DBA03F4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154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C++ 08_p code 2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F44D09-0273-4F18-A0D6-17622F76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4" y="997427"/>
            <a:ext cx="10471132" cy="58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C++ Programming  2020.05/04</vt:lpstr>
      <vt:lpstr>C++ 08_p code 1</vt:lpstr>
      <vt:lpstr>C++ 08_p code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 2020.05/04</dc:title>
  <dc:creator>111 Yukari</dc:creator>
  <cp:lastModifiedBy>111 Yukari</cp:lastModifiedBy>
  <cp:revision>5</cp:revision>
  <dcterms:created xsi:type="dcterms:W3CDTF">2020-05-04T08:34:19Z</dcterms:created>
  <dcterms:modified xsi:type="dcterms:W3CDTF">2020-05-04T08:48:59Z</dcterms:modified>
</cp:coreProperties>
</file>