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41" d="100"/>
          <a:sy n="41" d="100"/>
        </p:scale>
        <p:origin x="60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3CA2D-93FB-42BC-8CF7-A97F9C87B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395382-1BF8-47C9-97E6-19289E259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A7377-220F-4EF1-B3C4-3B762FEB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AC12-969D-40B3-ADA2-AAA78CF4AC6B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A8561-80BE-46BC-84E8-7B3E45B7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6BF9A-5C60-4EC0-819F-8E25912A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C82D-5A99-4307-8EE5-07BD2AD1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3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61D78-D827-4ABD-AA4E-8F32DF57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6CD4B8-7883-4E23-8735-695FC39CB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6FF70-85FC-47C7-A7C2-D750A522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AC12-969D-40B3-ADA2-AAA78CF4AC6B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22C05-B640-4908-AF3D-D5D3D272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F0325-E5BD-4154-822B-ACC025F8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C82D-5A99-4307-8EE5-07BD2AD1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1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7189DF-36D3-45F7-9245-F82F07D9B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BBB9BF-1CBD-4CA7-9886-F0D73A7AE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55469-24DD-491F-945E-2C1F3962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AC12-969D-40B3-ADA2-AAA78CF4AC6B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7D8F7-A933-413F-8759-1A4FCDD8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9D3A8E-EBC3-4829-A73D-D9237332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C82D-5A99-4307-8EE5-07BD2AD1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49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973D1-5CC0-4D3E-AE95-1E39A1C8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E66CD8-6B38-485B-BE11-282A3001B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AA230E-69CE-4D61-AA5A-64BC5273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AC12-969D-40B3-ADA2-AAA78CF4AC6B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71C58-1EA8-4F1E-9484-823C00C4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8DA34-75E4-4BAE-AB55-08A210EC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C82D-5A99-4307-8EE5-07BD2AD1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52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46586-D2FD-4ECE-9950-4E5CCC24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CB6283-FC4C-485B-BE76-9E62F024B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65416-A057-47BC-B120-A60183DF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AC12-969D-40B3-ADA2-AAA78CF4AC6B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3597E-5F93-4AA6-80A7-52E63F8F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30F0E-AF41-4C19-B644-83623621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C82D-5A99-4307-8EE5-07BD2AD1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6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1D66E-0B06-4447-88F7-6678AB25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49EFE4-5779-4267-9E72-245DD71AC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020AF2-55DC-42ED-AD1B-928043FB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AE6F0-5179-4032-8BB1-F26B10B4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AC12-969D-40B3-ADA2-AAA78CF4AC6B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9A2AC-CC5B-4606-9ECF-3CDD2BA7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BF87B2-346F-48DB-8C24-0136F491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C82D-5A99-4307-8EE5-07BD2AD1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4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790B7-3387-46B7-A555-FF4763578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EB1115-DBD7-4DC5-826D-6B05DA318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8A7A21-B86B-4B42-804A-B4EB1C8AD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18F430-F52B-4AB4-A4A9-D34D25402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CE13B4-2DB4-4850-B757-1EE9352B3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159CF3-F1FC-4F59-8674-65495BA0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AC12-969D-40B3-ADA2-AAA78CF4AC6B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B59FFD-0589-424D-B236-04E559C7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D9A04F-ADD2-44AB-AB45-07B26420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C82D-5A99-4307-8EE5-07BD2AD1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38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A3B9A-B18C-4DF8-88F2-92AA4C0C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C267AF-2CBD-401F-AE7E-B35FDF44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AC12-969D-40B3-ADA2-AAA78CF4AC6B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2CFBD7-2415-4AC6-A308-1083AA21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3525CE-0CDE-471A-B88F-57F281BD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C82D-5A99-4307-8EE5-07BD2AD1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5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15EEFB-ACDF-4EEB-867A-F3FE6FAE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AC12-969D-40B3-ADA2-AAA78CF4AC6B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7ED8EF-6891-44ED-80AA-05109FA1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63D9C8-E39E-489E-B309-C34C0B07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C82D-5A99-4307-8EE5-07BD2AD1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0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42022-22AA-45B2-9FE2-B00E6D57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1D84B-FEB1-49F7-A9B5-BA2DF288E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53FAA8-BD24-4BC8-9A1E-61644B18C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B8038-3E39-4F3F-B395-640A195F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AC12-969D-40B3-ADA2-AAA78CF4AC6B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14F0E5-1BD7-4976-B72C-B01AC882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2F226E-CD44-41CB-80D0-A6055473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C82D-5A99-4307-8EE5-07BD2AD1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86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E22D0-4F12-4132-8A33-EAA75F90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15D2AE-EBD1-405A-9D1A-C164B323B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E7053C-063B-45E1-9019-7AC59501F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97F49-E4B0-462C-BEE4-DAFAD4347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AC12-969D-40B3-ADA2-AAA78CF4AC6B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73A0E1-F272-4A06-ABD0-CA80ECB2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5449C0-B67C-4C82-85A2-2373D279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C82D-5A99-4307-8EE5-07BD2AD1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8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098FF0-3D63-44A1-A302-6364F9F9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53E7-E6A3-4CDB-B499-22805614C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72047-7899-465C-A992-A9CE654C7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4AC12-969D-40B3-ADA2-AAA78CF4AC6B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43FDA-0390-44C9-8A00-275160A06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0EC1E-DC88-4279-840D-404E310CF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9C82D-5A99-4307-8EE5-07BD2AD1EA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5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02E44-3CB6-47C6-953E-3AE9C4460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1676"/>
            <a:ext cx="9144000" cy="2387600"/>
          </a:xfrm>
        </p:spPr>
        <p:txBody>
          <a:bodyPr/>
          <a:lstStyle/>
          <a:p>
            <a:r>
              <a:rPr lang="en-US" altLang="ko-KR" b="1" dirty="0"/>
              <a:t>C++ Programing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sz="2400" b="1" dirty="0"/>
              <a:t>2020.05/13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DE359E-E333-4DA2-89DC-1261D7AC0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2524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김민석</a:t>
            </a:r>
            <a:endParaRPr lang="en-US" altLang="ko-KR" dirty="0"/>
          </a:p>
          <a:p>
            <a:pPr algn="l"/>
            <a:r>
              <a:rPr lang="ko-KR" altLang="en-US" dirty="0"/>
              <a:t>학과 </a:t>
            </a:r>
            <a:r>
              <a:rPr lang="en-US" altLang="ko-KR" dirty="0"/>
              <a:t>: </a:t>
            </a:r>
            <a:r>
              <a:rPr lang="ko-KR" altLang="en-US" dirty="0"/>
              <a:t>소프트웨어융합 대학</a:t>
            </a:r>
            <a:endParaRPr lang="en-US" altLang="ko-KR" dirty="0"/>
          </a:p>
          <a:p>
            <a:pPr algn="l"/>
            <a:r>
              <a:rPr lang="ko-KR" altLang="en-US" dirty="0"/>
              <a:t>학번 </a:t>
            </a:r>
            <a:r>
              <a:rPr lang="en-US" altLang="ko-KR" dirty="0"/>
              <a:t>: 20195124</a:t>
            </a:r>
          </a:p>
          <a:p>
            <a:pPr algn="l"/>
            <a:r>
              <a:rPr lang="ko-KR" altLang="en-US" dirty="0"/>
              <a:t>분반 </a:t>
            </a:r>
            <a:r>
              <a:rPr lang="en-US" altLang="ko-KR" dirty="0"/>
              <a:t>: 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33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32B15-B5D4-4C99-966C-D6C85A2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C++</a:t>
            </a:r>
            <a:r>
              <a:rPr lang="ko-KR" altLang="en-US" b="1" dirty="0"/>
              <a:t> </a:t>
            </a:r>
            <a:r>
              <a:rPr lang="en-US" altLang="ko-KR" b="1" dirty="0"/>
              <a:t>EX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r>
              <a:rPr lang="ko-KR" altLang="en-US" b="1" dirty="0"/>
              <a:t> </a:t>
            </a:r>
            <a:r>
              <a:rPr lang="en-US" altLang="ko-KR" b="1" dirty="0"/>
              <a:t>Source</a:t>
            </a:r>
            <a:r>
              <a:rPr lang="ko-KR" altLang="en-US" b="1" dirty="0"/>
              <a:t> </a:t>
            </a:r>
            <a:r>
              <a:rPr lang="en-US" altLang="ko-KR" b="1" dirty="0"/>
              <a:t>&amp;</a:t>
            </a:r>
            <a:r>
              <a:rPr lang="ko-KR" altLang="en-US" b="1" dirty="0"/>
              <a:t> </a:t>
            </a:r>
            <a:r>
              <a:rPr lang="en-US" altLang="ko-KR" b="1" dirty="0"/>
              <a:t>Result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4F0C57-EA80-4793-97BE-850E53153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53" y="1690688"/>
            <a:ext cx="9939694" cy="498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2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32B15-B5D4-4C99-966C-D6C85A2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C++</a:t>
            </a:r>
            <a:r>
              <a:rPr lang="ko-KR" altLang="en-US" b="1" dirty="0"/>
              <a:t> </a:t>
            </a:r>
            <a:r>
              <a:rPr lang="en-US" altLang="ko-KR" b="1" dirty="0"/>
              <a:t>EX</a:t>
            </a:r>
            <a:r>
              <a:rPr lang="ko-KR" altLang="en-US" b="1" dirty="0"/>
              <a:t> </a:t>
            </a:r>
            <a:r>
              <a:rPr lang="en-US" altLang="ko-KR" b="1" dirty="0"/>
              <a:t>2</a:t>
            </a:r>
            <a:r>
              <a:rPr lang="ko-KR" altLang="en-US" b="1" dirty="0"/>
              <a:t> </a:t>
            </a:r>
            <a:r>
              <a:rPr lang="en-US" altLang="ko-KR" b="1" dirty="0"/>
              <a:t>Source</a:t>
            </a:r>
            <a:r>
              <a:rPr lang="ko-KR" altLang="en-US" b="1" dirty="0"/>
              <a:t> </a:t>
            </a:r>
            <a:r>
              <a:rPr lang="en-US" altLang="ko-KR" b="1" dirty="0"/>
              <a:t>&amp;</a:t>
            </a:r>
            <a:r>
              <a:rPr lang="ko-KR" altLang="en-US" b="1" dirty="0"/>
              <a:t> </a:t>
            </a:r>
            <a:r>
              <a:rPr lang="en-US" altLang="ko-KR" b="1" dirty="0"/>
              <a:t>Result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4D85C4-4104-4621-8CC5-8AA3A1E9D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612" y="1529107"/>
            <a:ext cx="7828776" cy="522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6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32B15-B5D4-4C99-966C-D6C85A2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C++</a:t>
            </a:r>
            <a:r>
              <a:rPr lang="ko-KR" altLang="en-US" b="1" dirty="0"/>
              <a:t> </a:t>
            </a:r>
            <a:r>
              <a:rPr lang="en-US" altLang="ko-KR" b="1" dirty="0"/>
              <a:t>EX</a:t>
            </a:r>
            <a:r>
              <a:rPr lang="ko-KR" altLang="en-US" b="1" dirty="0"/>
              <a:t> </a:t>
            </a:r>
            <a:r>
              <a:rPr lang="en-US" altLang="ko-KR" b="1" dirty="0"/>
              <a:t>3</a:t>
            </a:r>
            <a:r>
              <a:rPr lang="ko-KR" altLang="en-US" b="1" dirty="0"/>
              <a:t> </a:t>
            </a:r>
            <a:r>
              <a:rPr lang="en-US" altLang="ko-KR" b="1" dirty="0"/>
              <a:t>Source</a:t>
            </a:r>
            <a:r>
              <a:rPr lang="ko-KR" altLang="en-US" b="1" dirty="0"/>
              <a:t> </a:t>
            </a:r>
            <a:r>
              <a:rPr lang="en-US" altLang="ko-KR" b="1" dirty="0"/>
              <a:t>&amp;</a:t>
            </a:r>
            <a:r>
              <a:rPr lang="ko-KR" altLang="en-US" b="1" dirty="0"/>
              <a:t> </a:t>
            </a:r>
            <a:r>
              <a:rPr lang="en-US" altLang="ko-KR" b="1" dirty="0"/>
              <a:t>Result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BC656-9BEA-4D0B-837B-384C03F2C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277" y="1424868"/>
            <a:ext cx="7945445" cy="543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1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32B15-B5D4-4C99-966C-D6C85A2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C++</a:t>
            </a:r>
            <a:r>
              <a:rPr lang="ko-KR" altLang="en-US" b="1" dirty="0"/>
              <a:t> </a:t>
            </a:r>
            <a:r>
              <a:rPr lang="en-US" altLang="ko-KR" b="1" dirty="0"/>
              <a:t>EX</a:t>
            </a:r>
            <a:r>
              <a:rPr lang="ko-KR" altLang="en-US" b="1" dirty="0"/>
              <a:t> </a:t>
            </a:r>
            <a:r>
              <a:rPr lang="en-US" altLang="ko-KR" b="1" dirty="0"/>
              <a:t>4</a:t>
            </a:r>
            <a:r>
              <a:rPr lang="ko-KR" altLang="en-US" b="1" dirty="0"/>
              <a:t> </a:t>
            </a:r>
            <a:r>
              <a:rPr lang="en-US" altLang="ko-KR" b="1" dirty="0"/>
              <a:t>Source</a:t>
            </a:r>
            <a:r>
              <a:rPr lang="ko-KR" altLang="en-US" b="1" dirty="0"/>
              <a:t> </a:t>
            </a:r>
            <a:r>
              <a:rPr lang="en-US" altLang="ko-KR" b="1" dirty="0"/>
              <a:t>&amp;</a:t>
            </a:r>
            <a:r>
              <a:rPr lang="ko-KR" altLang="en-US" b="1" dirty="0"/>
              <a:t> </a:t>
            </a:r>
            <a:r>
              <a:rPr lang="en-US" altLang="ko-KR" b="1" dirty="0"/>
              <a:t>Result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F6901A-DB4E-47B0-A7D4-4F3C0B6A0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092" y="1526565"/>
            <a:ext cx="8269816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6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32B15-B5D4-4C99-966C-D6C85A2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C++</a:t>
            </a:r>
            <a:r>
              <a:rPr lang="ko-KR" altLang="en-US" b="1" dirty="0"/>
              <a:t> </a:t>
            </a:r>
            <a:r>
              <a:rPr lang="en-US" altLang="ko-KR" b="1" dirty="0"/>
              <a:t>EX</a:t>
            </a:r>
            <a:r>
              <a:rPr lang="ko-KR" altLang="en-US" b="1" dirty="0"/>
              <a:t> </a:t>
            </a:r>
            <a:r>
              <a:rPr lang="en-US" altLang="ko-KR" b="1" dirty="0"/>
              <a:t>5</a:t>
            </a:r>
            <a:r>
              <a:rPr lang="ko-KR" altLang="en-US" b="1" dirty="0"/>
              <a:t> </a:t>
            </a:r>
            <a:r>
              <a:rPr lang="en-US" altLang="ko-KR" b="1" dirty="0"/>
              <a:t>Source</a:t>
            </a:r>
            <a:r>
              <a:rPr lang="ko-KR" altLang="en-US" b="1" dirty="0"/>
              <a:t> </a:t>
            </a:r>
            <a:r>
              <a:rPr lang="en-US" altLang="ko-KR" b="1" dirty="0"/>
              <a:t>&amp;</a:t>
            </a:r>
            <a:r>
              <a:rPr lang="ko-KR" altLang="en-US" b="1" dirty="0"/>
              <a:t> </a:t>
            </a:r>
            <a:r>
              <a:rPr lang="en-US" altLang="ko-KR" b="1" dirty="0"/>
              <a:t>Result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41E3D6-CA10-4ABA-B9FF-B1296BAA6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542" y="1489685"/>
            <a:ext cx="8678916" cy="5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0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32B15-B5D4-4C99-966C-D6C85A2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C++</a:t>
            </a:r>
            <a:r>
              <a:rPr lang="ko-KR" altLang="en-US" b="1" dirty="0"/>
              <a:t> </a:t>
            </a:r>
            <a:r>
              <a:rPr lang="en-US" altLang="ko-KR" b="1" dirty="0"/>
              <a:t>EX</a:t>
            </a:r>
            <a:r>
              <a:rPr lang="ko-KR" altLang="en-US" b="1" dirty="0"/>
              <a:t> </a:t>
            </a:r>
            <a:r>
              <a:rPr lang="en-US" altLang="ko-KR" b="1" dirty="0"/>
              <a:t>6</a:t>
            </a:r>
            <a:r>
              <a:rPr lang="ko-KR" altLang="en-US" b="1" dirty="0"/>
              <a:t> </a:t>
            </a:r>
            <a:r>
              <a:rPr lang="en-US" altLang="ko-KR" b="1" dirty="0"/>
              <a:t>Source</a:t>
            </a:r>
            <a:r>
              <a:rPr lang="ko-KR" altLang="en-US" b="1" dirty="0"/>
              <a:t> </a:t>
            </a:r>
            <a:r>
              <a:rPr lang="en-US" altLang="ko-KR" b="1" dirty="0"/>
              <a:t>&amp;</a:t>
            </a:r>
            <a:r>
              <a:rPr lang="ko-KR" altLang="en-US" b="1" dirty="0"/>
              <a:t> </a:t>
            </a:r>
            <a:r>
              <a:rPr lang="en-US" altLang="ko-KR" b="1" dirty="0"/>
              <a:t>Result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095265-9F95-4759-860F-16032F91E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94" y="1361308"/>
            <a:ext cx="7602011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68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61</Words>
  <Application>Microsoft Office PowerPoint</Application>
  <PresentationFormat>와이드스크린</PresentationFormat>
  <Paragraphs>11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C++ Programing  2020.05/13</vt:lpstr>
      <vt:lpstr>C++ EX 1 Source &amp; Result</vt:lpstr>
      <vt:lpstr>C++ EX 2 Source &amp; Result</vt:lpstr>
      <vt:lpstr>C++ EX 3 Source &amp; Result</vt:lpstr>
      <vt:lpstr>C++ EX 4 Source &amp; Result</vt:lpstr>
      <vt:lpstr>C++ EX 5 Source &amp; Result</vt:lpstr>
      <vt:lpstr>C++ EX 6 Source &amp;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Programing  2020.05/13</dc:title>
  <dc:creator>111 Yukari</dc:creator>
  <cp:lastModifiedBy>111 Yukari</cp:lastModifiedBy>
  <cp:revision>2</cp:revision>
  <dcterms:created xsi:type="dcterms:W3CDTF">2020-05-12T15:31:24Z</dcterms:created>
  <dcterms:modified xsi:type="dcterms:W3CDTF">2020-05-12T15:50:44Z</dcterms:modified>
</cp:coreProperties>
</file>