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166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37F05-FBC9-4B94-A17B-8A13465C4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0DCFB9-3AC2-41DB-9229-65EF9DE2E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9CDD6-1F2E-4B13-A19F-F9DF0083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39C-75E8-40FD-ACB1-BDD3DC22206C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9D0A2-EAF8-4A76-A678-26008C76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12EB2-1E12-447F-99B2-23401067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D23-FD58-4BCB-BA74-2BAFCC1C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96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92E3-141F-43A4-999F-DC85508F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B43DA-7617-4CF8-9EFE-F6CBDC4B3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4D383-9655-4417-B585-0DBE2090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39C-75E8-40FD-ACB1-BDD3DC22206C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24D2B-0320-4A50-81E2-57091006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22866-3704-4A95-AA80-9AE34C25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D23-FD58-4BCB-BA74-2BAFCC1C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0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559DB1-61A3-4396-A6F7-FD6B56CBA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D4B29-6331-49F5-983A-3A4AF1F53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67528-21D2-41D6-9932-C90A565A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39C-75E8-40FD-ACB1-BDD3DC22206C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F7C2F-6282-4CA6-96DE-B0130BC0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5A7BC-B33A-4CC5-AFBC-AC1CEF14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D23-FD58-4BCB-BA74-2BAFCC1C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16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E22B3-945F-4117-9EBB-20268E10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9C1E5-30C8-4068-80A3-D341DD32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49683-5260-4A94-B13F-38FB1EC4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39C-75E8-40FD-ACB1-BDD3DC22206C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3A067-9683-4819-88DF-E70F8A9F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46C16-C9EF-4706-9781-725E0E7F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D23-FD58-4BCB-BA74-2BAFCC1C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9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1CAC2-846E-4638-BFB0-152066D9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9FC5D-584A-466E-89BB-6E0C17985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5C696-1DA6-457F-ADE8-932B3108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39C-75E8-40FD-ACB1-BDD3DC22206C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2EAE1-2C52-434F-861C-D3116D8F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F1422-AA94-4AE1-87FD-AE7DA0B7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D23-FD58-4BCB-BA74-2BAFCC1C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3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38B1E-6526-41B5-869A-1A032DEA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85F18-60F7-4D86-9EA9-1990FF66B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22179-C7CC-49E5-9FB6-6973BCA49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75A848-1681-4245-9E1A-8FD437E2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39C-75E8-40FD-ACB1-BDD3DC22206C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A24941-8400-4375-8C62-041100D9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23D2EF-F312-4E80-BA94-372301B0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D23-FD58-4BCB-BA74-2BAFCC1C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35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F33E0-A19E-42EC-A520-B8CB76D3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5AB045-5D3F-49AF-BE7C-366AA6F3D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6A8A4A-40F5-491A-AF61-5D2930404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F22F46-37A8-42DE-B017-33046E77F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F525E2-62C9-40C2-B6B7-AD72891FC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76973C-EAD3-4E22-81FF-FC67A4E1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39C-75E8-40FD-ACB1-BDD3DC22206C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A33063-0FCF-4E87-ADEF-C30030AB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36E951-5C91-41DB-94F8-19A78B15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D23-FD58-4BCB-BA74-2BAFCC1C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8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3F334-CFAF-4BD8-A12B-88B1032F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EB6A64-BDD9-4283-ACF6-38C36D36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39C-75E8-40FD-ACB1-BDD3DC22206C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CCB57D-8670-411F-AD47-5CF4279F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CBA6E4-F5D6-493C-AFD1-307EA60E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D23-FD58-4BCB-BA74-2BAFCC1C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1860E1-C2CC-4313-BA33-7EBFA129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39C-75E8-40FD-ACB1-BDD3DC22206C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7B5ECC-726F-4C27-AE10-F35495C4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578A7E-AF35-41EE-95F2-4BF3BB99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D23-FD58-4BCB-BA74-2BAFCC1C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2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121E0-D80C-4AC9-8449-E90DB5B4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609E2-C75C-4E21-894E-B72D53473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4667F2-B6F9-4D2E-9595-50B2EBF57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A86882-7829-44A2-95CD-AE01A392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39C-75E8-40FD-ACB1-BDD3DC22206C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D9225-9E8B-4200-A9C2-AFB27D9F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FE0621-0DC8-4EA8-A5A4-EAAB27E4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D23-FD58-4BCB-BA74-2BAFCC1C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2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433A0-2FA1-4595-99E6-CA655FEE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30D6CF-1D60-455F-B247-3DA9429AF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EA9E6C-E455-4F6A-B822-034B23839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D6C21-0055-4F3F-8A40-3AB89CA9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39C-75E8-40FD-ACB1-BDD3DC22206C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D9CDF0-55BB-424C-B0CA-294A0074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EC8BC-2010-4C7B-A659-9BD2F240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D23-FD58-4BCB-BA74-2BAFCC1C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4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6EE2DE-76E0-443D-A0CD-6CDD6073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5FE07-9456-4E83-B66D-655510EA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30625-386B-46DF-93F2-9AD235D4B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F439C-75E8-40FD-ACB1-BDD3DC22206C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1DA61-2B9B-4C51-AA0F-5B6532A74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CFD4F-4DAF-43AC-A929-967379FC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2D23-FD58-4BCB-BA74-2BAFCC1C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93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9A379-D856-4092-B8F2-332C93BB9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altLang="ko-KR" b="1" dirty="0"/>
              <a:t>C++ Programming</a:t>
            </a:r>
            <a:br>
              <a:rPr lang="en-US" altLang="ko-KR" b="1" dirty="0"/>
            </a:br>
            <a:r>
              <a:rPr lang="en-US" altLang="ko-KR" sz="2400" b="1" dirty="0"/>
              <a:t>2020/05.27</a:t>
            </a:r>
            <a:endParaRPr lang="ko-KR" altLang="en-US" sz="2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C90231-BF4C-425B-98DE-C2F98ADF3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700"/>
            <a:ext cx="9144000" cy="185601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dirty="0"/>
              <a:t>주차 </a:t>
            </a:r>
            <a:r>
              <a:rPr lang="en-US" altLang="ko-KR" dirty="0"/>
              <a:t>: 11</a:t>
            </a:r>
          </a:p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20195124 </a:t>
            </a:r>
          </a:p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pPr algn="l"/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소프트웨어융합 대학</a:t>
            </a:r>
            <a:endParaRPr lang="en-US" altLang="ko-KR" dirty="0"/>
          </a:p>
          <a:p>
            <a:pPr algn="l"/>
            <a:r>
              <a:rPr lang="ko-KR" altLang="en-US" dirty="0"/>
              <a:t>분반 </a:t>
            </a:r>
            <a:r>
              <a:rPr lang="en-US" altLang="ko-KR" dirty="0"/>
              <a:t>: 01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79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F908-D7D4-4752-BB4A-3F815C01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286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C++ 11 ex_9 code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397304-BF9A-42E5-91C3-958B41AB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932623"/>
            <a:ext cx="8030696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5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F908-D7D4-4752-BB4A-3F815C01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93914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C++ 11 ex_10 code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44B631-05B9-492F-9085-C66AF2B04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248" y="791498"/>
            <a:ext cx="7169503" cy="606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3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F908-D7D4-4752-BB4A-3F815C01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2043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C++ 11 ex_11 code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89F670-D61C-4597-9F36-9B895185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64" y="783771"/>
            <a:ext cx="6724071" cy="60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5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F908-D7D4-4752-BB4A-3F815C01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492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C++ 11 ex_12 code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8AF776-E54A-43C8-BC88-23D3074A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6" y="904044"/>
            <a:ext cx="6935168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4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F908-D7D4-4752-BB4A-3F815C01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7586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C++ 11 ex_13 code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8176B0-4AE8-4FB1-9D0B-C803B51D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375" y="734786"/>
            <a:ext cx="5709250" cy="61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4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F908-D7D4-4752-BB4A-3F815C01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C++ 11 ex_1 code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4D3EF7-366F-441D-A4A7-428EBB39C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49" y="1325563"/>
            <a:ext cx="6936502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F908-D7D4-4752-BB4A-3F815C01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79614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C++ 11 ex_2 code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B189BC-477A-42EF-96FF-BAB1AE144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89" y="970728"/>
            <a:ext cx="7135221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2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F908-D7D4-4752-BB4A-3F815C01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328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C++ 11 ex_3 code &amp; output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E949B6-EC6D-45F3-AE83-64002A212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022" y="979714"/>
            <a:ext cx="7099955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4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F908-D7D4-4752-BB4A-3F815C01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7877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C++ 11 ex_4 code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9FB1FF-370A-42FD-BCCE-8678B433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161" y="1045029"/>
            <a:ext cx="8505677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2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F908-D7D4-4752-BB4A-3F815C01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C++ 11 ex_5 code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1C4F09-EF61-4D62-B3C6-EDB4AE901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10" y="1189834"/>
            <a:ext cx="7916380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3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F908-D7D4-4752-BB4A-3F815C01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12272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C++ 11 ex_6 code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B3DCCA-16EA-43E2-BFA7-329CFD0F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6" y="951676"/>
            <a:ext cx="8526065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8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F908-D7D4-4752-BB4A-3F815C01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60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C++ 11 ex_7 code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626D04-4198-4634-BA27-5215E44D0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54" y="984700"/>
            <a:ext cx="7763891" cy="585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F908-D7D4-4752-BB4A-3F815C01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95942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C++ 11 ex_8 code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099272-B4E5-4440-A521-71B461CAD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420" y="865414"/>
            <a:ext cx="6969157" cy="599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1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138</Words>
  <Application>Microsoft Office PowerPoint</Application>
  <PresentationFormat>와이드스크린</PresentationFormat>
  <Paragraphs>19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C++ Programming 2020/05.27</vt:lpstr>
      <vt:lpstr>C++ 11 ex_1 code &amp; output</vt:lpstr>
      <vt:lpstr>C++ 11 ex_2 code &amp; output</vt:lpstr>
      <vt:lpstr>C++ 11 ex_3 code &amp; output</vt:lpstr>
      <vt:lpstr>C++ 11 ex_4 code &amp; output</vt:lpstr>
      <vt:lpstr>C++ 11 ex_5 code &amp; output</vt:lpstr>
      <vt:lpstr>C++ 11 ex_6 code &amp; output</vt:lpstr>
      <vt:lpstr>C++ 11 ex_7 code &amp; output</vt:lpstr>
      <vt:lpstr>C++ 11 ex_8 code &amp; output</vt:lpstr>
      <vt:lpstr>C++ 11 ex_9 code &amp; output</vt:lpstr>
      <vt:lpstr>C++ 11 ex_10 code &amp; output</vt:lpstr>
      <vt:lpstr>C++ 11 ex_11 code &amp; output</vt:lpstr>
      <vt:lpstr>C++ 11 ex_12 code &amp; output</vt:lpstr>
      <vt:lpstr>C++ 11 ex_13 code &amp;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2020/05.27</dc:title>
  <dc:creator>111 Yukari</dc:creator>
  <cp:lastModifiedBy>111 Yukari</cp:lastModifiedBy>
  <cp:revision>19</cp:revision>
  <dcterms:created xsi:type="dcterms:W3CDTF">2020-05-27T14:06:26Z</dcterms:created>
  <dcterms:modified xsi:type="dcterms:W3CDTF">2020-05-27T14:18:06Z</dcterms:modified>
</cp:coreProperties>
</file>