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B209-5253-40DE-81AD-D7A01DED0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6AC95-0317-44B9-90A4-4D69EE7A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BF023-1AEA-47AE-AFC0-75F03F34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338BC-9155-4411-8B8E-18F179E4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CFFF2-8A00-4ED1-A401-AD3A64DA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F9DB9-3717-4606-9C9B-58DB5061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0FDFB-0649-4F9B-AA22-C1D9D781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C83C-667D-4AA0-8D11-B43801E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36B0C-60DE-49E1-B82A-2348137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A9180-E443-4F48-9A28-028D0325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45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BA4C9-0EE1-4B9C-923D-173E2ECF3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CC28B6-A9AC-4F1C-99D7-60211B1C4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908B9-B8EF-46B8-A105-DE8BF5A1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DF3B3-5D59-4D3B-AC59-67D3E872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5A0D6-8053-43F7-8E58-87F3862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D87A-7098-4D99-A57B-A6095071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2DC34-A8F0-474B-9E8F-CCDA5DC0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D54D6-0938-43FF-8504-CED4BB05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E8614-9746-466C-8539-8ED27DDF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74B84-561E-45F5-990B-AB2DBEF6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830DF-A4C9-44AC-AABE-B0EEFF6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07A31-4AD5-456B-BA06-302FA8116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2BCB5-B8DA-4743-BF90-888FB10E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B715-B364-4DE0-9406-BCC2683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F8AB0-6A39-4BDC-BA78-64F1450D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4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1DADC-44C1-456B-9547-677965FD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B7835-B8C7-4654-B59E-4B039A5C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825005-E9CB-4F09-BB2F-E68B35BDC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5B308-91E1-425E-8A42-192A47AD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598BB-7C9F-45B1-B358-E09252A9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197DF-6141-457F-99B2-7BB3C078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3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CFD8F-B7D8-4C72-94C1-1B459A38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E06BE-ACD9-4186-A733-7C62FB2C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8336C-7EF4-481F-88ED-E1D07608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B04F13-B515-4A75-85C3-D67AF7D70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13F308-B855-4353-8281-484EF11ED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B1DFE-311F-4271-810C-8BE881B1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E7B5AA-1143-4197-A6FB-94B8E618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DAEF10-DF6A-4849-9F2F-198F1A3A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3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1F83-8BE7-4345-BFEB-3ECA4A27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C00019-F53C-41D2-90F5-1B4EDCA7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7544CA-6512-4C23-AD49-0D088611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D9725-1F60-494C-881A-94DFC048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F463D-5FF8-4E8D-B67E-8D28D5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27CBB6-F2FC-4AED-8C04-96F81ECF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D14D2-CA89-48F5-9CD1-02A904BB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58AF6-E5BF-4401-B53C-DE16EA8A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F12E6-7D55-4519-A4B4-02A5E2AC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66716-439C-4FC6-9FA9-94ADEB963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8F050-486F-45FE-BEBB-A3DE21C5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386B3-A1EF-4EF2-9079-D68828ED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78A23D-CF19-4CDF-A44E-6428992D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1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3DDE3-C963-4A3F-8D0E-596B85D6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0F7D4-53BC-4117-B7A6-507963455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076BA5-2899-48D9-A9A2-96D7E27C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6499B-C3D2-4B7A-A3CD-24EB3C89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162D7-8526-43A1-B3C5-1974BDF8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DE37C-40FD-45D3-8851-CA1870D2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F3E2C-89AF-44F2-BB28-DB9AE57C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7EFC2-C8B9-4426-B940-9A93B345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2BC7C-C719-45A2-B0B1-220356648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16AF-A67B-4412-83AB-03007E8056D0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3E064-6AAE-4B2A-8A25-77ED74CAE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AB40A-747B-4107-A63E-8AC9FCD9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A89B4-46B3-427A-B7BD-49D0534CA1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9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CBAC9-A3E1-4F6F-B8C7-F0A984731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7191"/>
            <a:ext cx="9144000" cy="2387600"/>
          </a:xfrm>
        </p:spPr>
        <p:txBody>
          <a:bodyPr/>
          <a:lstStyle/>
          <a:p>
            <a:r>
              <a:rPr lang="en-US" altLang="ko-KR" b="1" dirty="0" err="1"/>
              <a:t>Cpp</a:t>
            </a:r>
            <a:r>
              <a:rPr lang="en-US" altLang="ko-KR" b="1" dirty="0"/>
              <a:t> Programming</a:t>
            </a:r>
            <a:br>
              <a:rPr lang="en-US" altLang="ko-KR" b="1" dirty="0"/>
            </a:br>
            <a:r>
              <a:rPr lang="en-US" altLang="ko-KR" sz="2800" b="1" dirty="0"/>
              <a:t>2020/06.05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301C0-5CB8-4AB4-97B1-B70767F04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387599"/>
          </a:xfrm>
        </p:spPr>
        <p:txBody>
          <a:bodyPr>
            <a:normAutofit/>
          </a:bodyPr>
          <a:lstStyle/>
          <a:p>
            <a:pPr algn="l"/>
            <a:r>
              <a:rPr lang="ko-KR" altLang="en-US" b="1" dirty="0"/>
              <a:t>학과 </a:t>
            </a:r>
            <a:r>
              <a:rPr lang="en-US" altLang="ko-KR" b="1" dirty="0"/>
              <a:t>: </a:t>
            </a:r>
            <a:r>
              <a:rPr lang="ko-KR" altLang="en-US" b="1" dirty="0"/>
              <a:t>소프트웨어융합 대학</a:t>
            </a:r>
            <a:endParaRPr lang="en-US" altLang="ko-KR" b="1" dirty="0"/>
          </a:p>
          <a:p>
            <a:pPr algn="l"/>
            <a:r>
              <a:rPr lang="ko-KR" altLang="en-US" b="1" dirty="0"/>
              <a:t>이름 </a:t>
            </a:r>
            <a:r>
              <a:rPr lang="en-US" altLang="ko-KR" b="1" dirty="0"/>
              <a:t>: </a:t>
            </a:r>
            <a:r>
              <a:rPr lang="ko-KR" altLang="en-US" b="1" dirty="0"/>
              <a:t>김민석</a:t>
            </a:r>
            <a:endParaRPr lang="en-US" altLang="ko-KR" b="1" dirty="0"/>
          </a:p>
          <a:p>
            <a:pPr algn="l"/>
            <a:r>
              <a:rPr lang="ko-KR" altLang="en-US" b="1" dirty="0"/>
              <a:t>학번 </a:t>
            </a:r>
            <a:r>
              <a:rPr lang="en-US" altLang="ko-KR" b="1" dirty="0"/>
              <a:t>: 20195124</a:t>
            </a:r>
          </a:p>
          <a:p>
            <a:pPr algn="l"/>
            <a:r>
              <a:rPr lang="ko-KR" altLang="en-US" b="1" dirty="0"/>
              <a:t>분반 </a:t>
            </a:r>
            <a:r>
              <a:rPr lang="en-US" altLang="ko-KR" b="1" dirty="0"/>
              <a:t>: 01</a:t>
            </a:r>
          </a:p>
          <a:p>
            <a:pPr algn="l"/>
            <a:r>
              <a:rPr lang="ko-KR" altLang="en-US" b="1" dirty="0"/>
              <a:t>주차 </a:t>
            </a:r>
            <a:r>
              <a:rPr lang="en-US" altLang="ko-KR" b="1" dirty="0"/>
              <a:t>: 12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2627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33136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9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71E09-3361-4606-A098-F0CB408B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78" y="968806"/>
            <a:ext cx="9592843" cy="58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8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10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35977-00D7-4F3E-9800-A051056E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35" y="1261760"/>
            <a:ext cx="9019129" cy="55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5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11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DAAF91-F914-463D-B266-7B9307EF8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91" y="1057203"/>
            <a:ext cx="9179618" cy="56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1 source &amp; output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8B9FB8-97A3-4307-B5C7-F4A0C250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50" y="1353684"/>
            <a:ext cx="7492700" cy="547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2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02508B-B686-48B6-BB7F-8BDEF705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16" y="1430202"/>
            <a:ext cx="7247567" cy="539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9850"/>
            <a:ext cx="10515600" cy="1325563"/>
          </a:xfrm>
        </p:spPr>
        <p:txBody>
          <a:bodyPr/>
          <a:lstStyle/>
          <a:p>
            <a:pPr algn="ctr"/>
            <a:r>
              <a:rPr lang="en-US" altLang="ko-KR" b="1"/>
              <a:t>Cpp 12</a:t>
            </a:r>
            <a:r>
              <a:rPr lang="ko-KR" altLang="en-US" b="1"/>
              <a:t>주차 </a:t>
            </a:r>
            <a:r>
              <a:rPr lang="en-US" altLang="ko-KR" b="1"/>
              <a:t>ex 3 source &amp; output</a:t>
            </a:r>
            <a:endParaRPr lang="ko-KR" altLang="en-US" b="1" dirty="0"/>
          </a:p>
        </p:txBody>
      </p:sp>
      <p:pic>
        <p:nvPicPr>
          <p:cNvPr id="4" name="그림 3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2E422FCF-1F1D-4AB1-8722-6D35563A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79" y="1104219"/>
            <a:ext cx="7200841" cy="57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4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4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7B54A-B18F-47E0-B253-B0589245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27" y="1353684"/>
            <a:ext cx="9073945" cy="521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6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5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5020E-0184-4C60-9B97-6CB631A33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84" y="1241583"/>
            <a:ext cx="8796832" cy="55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6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854AAD-6946-4A4C-8C5C-9839DC45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1" y="1386341"/>
            <a:ext cx="6858957" cy="4906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B361A4-EDC7-4809-BED8-737A3BC2F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46" y="2006547"/>
            <a:ext cx="7182852" cy="47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0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9464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7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D4293F-68E2-4C6E-83C8-1C25C815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13" y="854772"/>
            <a:ext cx="6944374" cy="60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2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47B5-3F76-4760-A819-749D6FF5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Cpp</a:t>
            </a:r>
            <a:r>
              <a:rPr lang="en-US" altLang="ko-KR" b="1" dirty="0"/>
              <a:t> 12</a:t>
            </a:r>
            <a:r>
              <a:rPr lang="ko-KR" altLang="en-US" b="1" dirty="0"/>
              <a:t>주차 </a:t>
            </a:r>
            <a:r>
              <a:rPr lang="en-US" altLang="ko-KR" b="1" dirty="0"/>
              <a:t>ex 8 source &amp; output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266AC-7E71-4CDA-8E3E-A135C9D2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34" y="1247436"/>
            <a:ext cx="8987732" cy="55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108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Cpp Programming 2020/06.05</vt:lpstr>
      <vt:lpstr>Cpp 12주차 ex 1 source &amp; output</vt:lpstr>
      <vt:lpstr>Cpp 12주차 ex 2 source &amp; output</vt:lpstr>
      <vt:lpstr>Cpp 12주차 ex 3 source &amp; output</vt:lpstr>
      <vt:lpstr>Cpp 12주차 ex 4 source &amp; output</vt:lpstr>
      <vt:lpstr>Cpp 12주차 ex 5 source &amp; output</vt:lpstr>
      <vt:lpstr>Cpp 12주차 ex 6 source &amp; output</vt:lpstr>
      <vt:lpstr>Cpp 12주차 ex 7 source &amp; output</vt:lpstr>
      <vt:lpstr>Cpp 12주차 ex 8 source &amp; output</vt:lpstr>
      <vt:lpstr>Cpp 12주차 ex 9 source &amp; output</vt:lpstr>
      <vt:lpstr>Cpp 12주차 ex 10 source &amp; output</vt:lpstr>
      <vt:lpstr>Cpp 12주차 ex 11 source &amp;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Programming 2020/06.05</dc:title>
  <dc:creator>111 Yukari</dc:creator>
  <cp:lastModifiedBy>111 Yukari</cp:lastModifiedBy>
  <cp:revision>18</cp:revision>
  <dcterms:created xsi:type="dcterms:W3CDTF">2020-06-05T14:43:34Z</dcterms:created>
  <dcterms:modified xsi:type="dcterms:W3CDTF">2020-06-05T16:09:45Z</dcterms:modified>
</cp:coreProperties>
</file>