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52962-9C87-49C4-8BDA-1FE128348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30459A-C7D1-4AF1-BA6C-844F3B99A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73700-06CF-4331-91E7-ED9EE2C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756FD-BD58-4315-AA78-F1182137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D3EC6-7AD8-4BAD-B67D-21929AA2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9A729-9548-469E-A449-83316DE7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B0D21-27A6-4FE7-962D-00EAF2D0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DE51B-643C-4295-90F5-20CDA1FB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0C0BA-85D0-4FF3-8CFC-7BF30119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4776D-3299-440B-BD05-CEE66826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B4F5C-934D-4A8D-ABD6-7E5E79F1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4F809-109A-41EE-B5ED-2CBD8B88F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CC4C0-2922-47F6-AAAC-702F6A59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CB67-7316-4411-93D0-7886267E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4CBF4-8DB2-4F5A-B3A4-55F5173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2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76C76-B583-4F55-829A-309F5DE0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824E8-22BF-461F-A65B-17C7D1B4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B880B-1E18-4BAE-9254-ABF350DD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1C10B-97E8-4BE1-BB82-1118D4DC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43BC5-4EAE-4444-8BF1-728A8C8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F448-3895-4EF6-8B27-381DB2CD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F9EC9-4C6F-495F-9403-812DA5ED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31926-03F4-47C8-96B2-60530179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EF534-2265-4090-986C-B65AC685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81EE0-2313-458B-B647-C363B07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06151-71ED-4D23-95C6-84EAA6B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C21FB-06CF-4B3B-B59E-95717D8DE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AEE9FF-B772-4C2F-8BC6-04F6070A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2AB11-FFBC-47FF-BD72-3B05781F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F562E-E44B-4464-8F1C-482ED44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9718A-237C-4EC6-B865-36F6AE52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6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4D227-286A-41DF-836D-3A5A46CC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DE982-C2D0-481B-8AD3-2E45AB6C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CEF97-4F79-40BF-A1DE-20063F46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8F8A2-23CA-4DAA-9414-7683C4FD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060671-92A0-4F68-AF2A-1C0E02033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EA03C1-0271-4B69-A4B4-294F9981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BCE4C-92C3-4C72-A4A1-9BBB14E3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FF800D-4BC6-44B9-82C4-D68462E9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1C7D-0BEF-43DB-AD6B-4ABFA14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23DC29-37AB-4D2F-9115-D536348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4CD988-DE23-45B2-874E-870F681F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6FC95-328D-4AB2-9588-DA19E485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EB1A1-AA67-4B29-A900-F39EE85C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372A8-8833-4CB5-B1BF-3D985F7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AD4074-7B41-4134-A88C-CE76F9CB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9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49010-D41F-4432-9833-016DB5B4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B8F55-31FE-409E-B143-D4CCE830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20687-2AB0-46D1-8E07-4317E5DD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9F58F-CDEC-41F8-A06D-CABFDC8E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7F0448-FAAC-4FCA-B9F2-2435D8F0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CB254E-ED15-45DF-8265-904726B4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9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4A67-6442-4011-8A1D-A53BF2A0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D9F2E3-674F-4A93-8C5D-D12695F15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F834A-7AE2-4989-A980-4E744F5D1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2F67F-AA80-4179-B1BF-7E6EDC5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F4429-C0F3-4E78-BE10-B8754C8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BAC1-83B2-46C4-AF65-4FF296DD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1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18FBD-E06A-4298-9ECD-DBFC96B5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BA880-7354-456F-B3E4-A3E90EBC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22309-B9CD-4594-A219-F571AA87D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8528-A2AC-49D8-B4D2-4741C0F1AE3F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517E5-C134-44F7-9342-AFD7D5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FD3F3-9CA1-48CC-A1C4-01F07774D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6946-F9F2-4DA3-9991-87C242C36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248E-9E88-4A38-94C1-B7AF6EE8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10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CPP Programming</a:t>
            </a:r>
            <a:br>
              <a:rPr lang="en-US" altLang="ko-KR" b="1" dirty="0"/>
            </a:br>
            <a:r>
              <a:rPr lang="en-US" altLang="ko-KR" sz="2400" b="1" dirty="0"/>
              <a:t>2020.06/08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46BDC-CAEB-477C-9143-41F5FE866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294"/>
            <a:ext cx="9144000" cy="238759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</a:p>
          <a:p>
            <a:pPr algn="l"/>
            <a:r>
              <a:rPr lang="ko-KR" altLang="en-US" dirty="0"/>
              <a:t>주차 </a:t>
            </a:r>
            <a:r>
              <a:rPr lang="en-US" altLang="ko-KR" dirty="0"/>
              <a:t>: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85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9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D5AF39-84B1-4A0F-A125-E3F3319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0" y="1332904"/>
            <a:ext cx="11723860" cy="5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93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10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E1899-4D60-4B6D-B477-7B9A9C2A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3" y="940870"/>
            <a:ext cx="6785454" cy="59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1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161C4-DF5C-485B-80B9-CE684B67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98" y="1136961"/>
            <a:ext cx="9212603" cy="55250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592F06-7E2A-4B3C-A6FF-E06AB1AA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815870"/>
            <a:ext cx="4435502" cy="19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2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143ACB-C6B4-46AC-B05F-31843BEC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57" y="1214144"/>
            <a:ext cx="9654485" cy="55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3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9D9C38-BA9E-450F-8714-CC104FA8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1" y="1202275"/>
            <a:ext cx="10135377" cy="5655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346248-DB44-460B-9C41-F78E81F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63" y="4200409"/>
            <a:ext cx="3202637" cy="19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227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4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FF22C-54AA-4EC0-B5F7-1526C78F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34" y="949332"/>
            <a:ext cx="9296131" cy="59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5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7F9CB-AFD9-43C1-9652-54F41470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12" y="1200587"/>
            <a:ext cx="11508776" cy="53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80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6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A8018-EF4D-4672-98CF-B21FD0F2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05" y="995344"/>
            <a:ext cx="7415790" cy="58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7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50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7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DF20A-F4BA-41AC-BB55-46D45B4C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1" y="725798"/>
            <a:ext cx="8637378" cy="61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6F8C3-23D9-4881-8110-0394521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ko-KR" altLang="en-US" b="1" dirty="0"/>
              <a:t> </a:t>
            </a:r>
            <a:r>
              <a:rPr lang="en-US" altLang="ko-KR" b="1" dirty="0"/>
              <a:t>13</a:t>
            </a:r>
            <a:r>
              <a:rPr lang="ko-KR" altLang="en-US" b="1" dirty="0"/>
              <a:t>주차 </a:t>
            </a:r>
            <a:r>
              <a:rPr lang="en-US" altLang="ko-KR" b="1" dirty="0"/>
              <a:t>ex 8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301806-83DC-4881-8D75-58738331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46" y="1332904"/>
            <a:ext cx="9199240" cy="52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7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100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CPP Programming 2020.06/08</vt:lpstr>
      <vt:lpstr>Cpp 13주차 ex 1 source &amp; output</vt:lpstr>
      <vt:lpstr>Cpp 13주차 ex 2 source &amp; output</vt:lpstr>
      <vt:lpstr>Cpp 13주차 ex 3 source &amp; output</vt:lpstr>
      <vt:lpstr>Cpp 13주차 ex 4 source &amp; output</vt:lpstr>
      <vt:lpstr>Cpp 13주차 ex 5 source &amp; output</vt:lpstr>
      <vt:lpstr>Cpp 13주차 ex 6 source &amp; output</vt:lpstr>
      <vt:lpstr>Cpp 13주차 ex 7 source &amp; output</vt:lpstr>
      <vt:lpstr>Cpp 13주차 ex 8 source &amp; output</vt:lpstr>
      <vt:lpstr>Cpp 13주차 ex 9 source &amp; output</vt:lpstr>
      <vt:lpstr>Cpp 13주차 ex 10 source &amp;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Programming 2020.06/07</dc:title>
  <dc:creator>111 Yukari</dc:creator>
  <cp:lastModifiedBy>111 Yukari</cp:lastModifiedBy>
  <cp:revision>14</cp:revision>
  <dcterms:created xsi:type="dcterms:W3CDTF">2020-06-07T13:55:34Z</dcterms:created>
  <dcterms:modified xsi:type="dcterms:W3CDTF">2020-06-07T14:58:12Z</dcterms:modified>
</cp:coreProperties>
</file>