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B9621-5E97-467C-9215-A4B57027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A8594-C019-474B-8E64-3E0868E59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C805F-FDF0-4C06-9E60-4605E33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DA297-B7C9-4B14-8835-A78834AA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DAE3B-7E20-4732-B137-633E5497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0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01749-6B23-4BA5-96E4-3A253C74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ABF2D-3305-4D0B-A24E-FDD1F06B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34C3A-F513-43C5-AE68-A3C3ACC2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4381-5489-4C88-9B53-277FE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83F60-43E0-4046-B6D8-3A6E5DBE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8AE732-B620-486F-B2B2-F30F5A97D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291A3-E5E2-4883-A190-FE0A0039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BA661-5004-4B0B-B526-8C705C88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1114C-B332-4B94-BE82-D59BA4EF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178DA-3791-49B1-A660-CD5B88EC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1A418-7868-40B8-BF67-4D68D6CA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850ED-0B2C-41CC-B2F4-D0B48612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D98BC-D558-403D-A8B9-2D20DCAA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31B38-D856-417B-B28C-B9EEC36C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AFCBC-0C36-462C-8BE1-776AF99E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2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9F916-7886-4F25-AB90-6F2D36AB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4A9EC-5129-4B10-843E-EADCE368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97FD1-4D88-4079-84CE-263E53F5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CB3A5-35BD-4375-AC76-8878066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79629-3893-4819-A012-D24808E8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BDC33-5D9D-4371-B77A-5956F92C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8E0E2-A369-47BF-B160-5265CE642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5414C-86BB-4D81-946B-2E87E3E02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7BF7B-AA79-4E70-B459-18B8ECD9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9F8C6-5460-426E-BEE6-F49A118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0806AB-6850-4329-B733-132C261C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DA6F-BC7E-4D18-ACC5-933C289B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1E61C-D33F-4727-8E46-3F7ADFFC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29516-3A5E-4075-8A95-CFC521F0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61A4BF-D66C-4B28-AEFA-B9340FC4D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DB2168-31E1-4FF3-9FEF-AD7E34269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43BF6-FD42-479E-A9CE-BFDE29B4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2F8EA6-407B-45C4-A355-BD2CE13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05EDE-285D-4F15-8C3B-0523468E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8CF91-39A3-44B7-B611-0B79CE81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1316C0-CD03-4270-A73D-DEE230C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B42854-6BC9-4580-9547-AF9E6CB1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11970-A452-470A-B9AA-A5F6C83E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62B50-3BBC-42DA-938E-E2576BC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43E317-58C5-4F58-AC3F-BDA0CD54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2C770-50CD-4BD1-833D-42AA236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880D0-197F-4040-97B9-6F03A1C5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DDA61-278A-41A1-B8E9-EFF09087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FA2FD-B5B7-4E0C-8C39-45EF97B9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97303-1A72-4830-A1DC-77044FD6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C931E-0B42-49B4-ABBF-588E4536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86FB1-59A6-4D1D-96D6-A4591969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1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BD47-6EC6-402A-BE55-8FC17701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65F8DB-2982-4E47-97DF-A0E649878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9E37D-80B4-416F-AA3F-8F5E18A2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1FEED-83B4-40B9-8CD2-37E147A9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FF3B5-1750-4A63-B59A-8966DB48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FB48D-B8CF-42D1-A4F9-B116A3E9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0FE0DD-F67F-4089-83C8-49C08CB3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13884-EB4F-472F-9A6D-7A87E867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1A9A-A267-4547-85B2-755935788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0D6-4079-40EB-B361-A828F965709D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7F7DD-3636-4083-A6B3-2415D3D6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AF01C-F22E-4B3D-928D-2298264C4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F777-FF77-4E20-AD27-020D1EB9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17A30-7C80-475F-9953-A355A9A6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53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CPP Programming</a:t>
            </a:r>
            <a:br>
              <a:rPr lang="en-US" altLang="ko-KR" b="1" dirty="0"/>
            </a:br>
            <a:r>
              <a:rPr lang="en-US" altLang="ko-KR" sz="2400" b="1" dirty="0"/>
              <a:t>2020.06/14</a:t>
            </a:r>
            <a:endParaRPr lang="ko-KR" altLang="en-US" sz="2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CBAAE4-214B-484E-A20A-B030E9FDB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주차 </a:t>
            </a:r>
            <a:r>
              <a:rPr lang="en-US" altLang="ko-KR" dirty="0"/>
              <a:t>: 14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86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C9BB-C79B-4663-A7AF-12BDD30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14 </a:t>
            </a:r>
            <a:r>
              <a:rPr lang="ko-KR" altLang="en-US" b="1" dirty="0"/>
              <a:t>주차 </a:t>
            </a:r>
            <a:r>
              <a:rPr lang="en-US" altLang="ko-KR" b="1" dirty="0"/>
              <a:t>ex 1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53B11-C028-4E11-AD65-505D2BCB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61" y="1135516"/>
            <a:ext cx="10562475" cy="55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7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C9BB-C79B-4663-A7AF-12BDD30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14 </a:t>
            </a:r>
            <a:r>
              <a:rPr lang="ko-KR" altLang="en-US" b="1" dirty="0"/>
              <a:t>주차 </a:t>
            </a:r>
            <a:r>
              <a:rPr lang="en-US" altLang="ko-KR" b="1" dirty="0"/>
              <a:t>ex 2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7ADDA0-D3E7-4D66-B12A-61D50893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60" y="1181039"/>
            <a:ext cx="9778079" cy="54914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167EE2-C561-4872-B8F1-4512558B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69" y="3064631"/>
            <a:ext cx="3971494" cy="22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C9BB-C79B-4663-A7AF-12BDD30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430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14 </a:t>
            </a:r>
            <a:r>
              <a:rPr lang="ko-KR" altLang="en-US" b="1" dirty="0"/>
              <a:t>주차 </a:t>
            </a:r>
            <a:r>
              <a:rPr lang="en-US" altLang="ko-KR" b="1" dirty="0"/>
              <a:t>ex 3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5117C8-91E4-4B96-AAE2-DF605710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36" y="1039962"/>
            <a:ext cx="9747525" cy="57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C9BB-C79B-4663-A7AF-12BDD30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25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14 </a:t>
            </a:r>
            <a:r>
              <a:rPr lang="ko-KR" altLang="en-US" b="1" dirty="0"/>
              <a:t>주차 </a:t>
            </a:r>
            <a:r>
              <a:rPr lang="en-US" altLang="ko-KR" b="1" dirty="0"/>
              <a:t>ex 4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207D6-AA54-4256-9605-07D0A44A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33" y="910922"/>
            <a:ext cx="7393934" cy="59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1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C9BB-C79B-4663-A7AF-12BDD30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56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14 </a:t>
            </a:r>
            <a:r>
              <a:rPr lang="ko-KR" altLang="en-US" b="1" dirty="0"/>
              <a:t>주차 </a:t>
            </a:r>
            <a:r>
              <a:rPr lang="en-US" altLang="ko-KR" b="1" dirty="0"/>
              <a:t>ex 5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B479E8-35F7-4C3F-B8AA-28B09E63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16488"/>
            <a:ext cx="10058400" cy="56292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B6DFAB-6D3F-4352-BC6D-509A1A4EDF54}"/>
              </a:ext>
            </a:extLst>
          </p:cNvPr>
          <p:cNvSpPr/>
          <p:nvPr/>
        </p:nvSpPr>
        <p:spPr>
          <a:xfrm>
            <a:off x="6792685" y="4555671"/>
            <a:ext cx="5012871" cy="1616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제가 </a:t>
            </a:r>
            <a:r>
              <a:rPr lang="en-US" altLang="ko-KR" dirty="0"/>
              <a:t>test.dat </a:t>
            </a:r>
            <a:r>
              <a:rPr lang="ko-KR" altLang="en-US" dirty="0"/>
              <a:t>를 </a:t>
            </a:r>
            <a:r>
              <a:rPr lang="en-US" altLang="ko-KR" dirty="0"/>
              <a:t>txt </a:t>
            </a:r>
            <a:r>
              <a:rPr lang="ko-KR" altLang="en-US" dirty="0"/>
              <a:t>파일로 </a:t>
            </a:r>
            <a:r>
              <a:rPr lang="ko-KR" altLang="en-US" dirty="0" err="1"/>
              <a:t>못열어서</a:t>
            </a:r>
            <a:endParaRPr lang="en-US" altLang="ko-KR" dirty="0"/>
          </a:p>
          <a:p>
            <a:pPr algn="ctr"/>
            <a:r>
              <a:rPr lang="en-US" altLang="ko-KR" dirty="0"/>
              <a:t>note pad++ </a:t>
            </a:r>
            <a:r>
              <a:rPr lang="ko-KR" altLang="en-US" dirty="0"/>
              <a:t>로 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2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C9BB-C79B-4663-A7AF-12BDD30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258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14 </a:t>
            </a:r>
            <a:r>
              <a:rPr lang="ko-KR" altLang="en-US" b="1" dirty="0"/>
              <a:t>주차 </a:t>
            </a:r>
            <a:r>
              <a:rPr lang="en-US" altLang="ko-KR" b="1" dirty="0"/>
              <a:t>ex 6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19F324-5B64-431B-8A13-C40EBF98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7032"/>
            <a:ext cx="7579856" cy="59409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A1D8DF-AE2E-4A80-A53A-DEE6E475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75" y="2696845"/>
            <a:ext cx="5725568" cy="39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C9BB-C79B-4663-A7AF-12BDD30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047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14 </a:t>
            </a:r>
            <a:r>
              <a:rPr lang="ko-KR" altLang="en-US" b="1" dirty="0"/>
              <a:t>주차 </a:t>
            </a:r>
            <a:r>
              <a:rPr lang="en-US" altLang="ko-KR" b="1" dirty="0"/>
              <a:t>ex 7-1 Code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6A9FB1-94B2-4D5A-BFD8-BB71B09E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69" y="767443"/>
            <a:ext cx="8882062" cy="609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6C9BB-C79B-4663-A7AF-12BDD30A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047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14 </a:t>
            </a:r>
            <a:r>
              <a:rPr lang="ko-KR" altLang="en-US" b="1" dirty="0"/>
              <a:t>주차 </a:t>
            </a:r>
            <a:r>
              <a:rPr lang="en-US" altLang="ko-KR" b="1" dirty="0"/>
              <a:t>ex 7-2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97747E-FCA3-43F8-B1FF-561BAEAC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86" y="767443"/>
            <a:ext cx="9228627" cy="60905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D710C7-EE90-4AF2-8206-8E78BBB57C7B}"/>
              </a:ext>
            </a:extLst>
          </p:cNvPr>
          <p:cNvSpPr/>
          <p:nvPr/>
        </p:nvSpPr>
        <p:spPr>
          <a:xfrm>
            <a:off x="7777840" y="3858757"/>
            <a:ext cx="4109359" cy="1747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한국어 이름을 넣은 걸로 했는데 깨져서</a:t>
            </a:r>
            <a:r>
              <a:rPr lang="en-US" altLang="ko-KR" dirty="0"/>
              <a:t> </a:t>
            </a:r>
            <a:r>
              <a:rPr lang="ko-KR" altLang="en-US" dirty="0"/>
              <a:t>나오길래 영어로 바꿨습니다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78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105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CPP Programming 2020.06/14</vt:lpstr>
      <vt:lpstr>Cpp 14 주차 ex 1 Code &amp; Output</vt:lpstr>
      <vt:lpstr>Cpp 14 주차 ex 2 Code &amp; Output</vt:lpstr>
      <vt:lpstr>Cpp 14 주차 ex 3 Code &amp; Output</vt:lpstr>
      <vt:lpstr>Cpp 14 주차 ex 4 Code &amp; Output</vt:lpstr>
      <vt:lpstr>Cpp 14 주차 ex 5 Code &amp; Output</vt:lpstr>
      <vt:lpstr>Cpp 14 주차 ex 6 Code &amp; Output</vt:lpstr>
      <vt:lpstr>Cpp 14 주차 ex 7-1 Code &amp; Output</vt:lpstr>
      <vt:lpstr>Cpp 14 주차 ex 7-2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Programming 2020.06/14</dc:title>
  <dc:creator>111 Yukari</dc:creator>
  <cp:lastModifiedBy>111 Yukari</cp:lastModifiedBy>
  <cp:revision>21</cp:revision>
  <dcterms:created xsi:type="dcterms:W3CDTF">2020-06-14T14:51:10Z</dcterms:created>
  <dcterms:modified xsi:type="dcterms:W3CDTF">2020-06-14T15:47:53Z</dcterms:modified>
</cp:coreProperties>
</file>