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1" r:id="rId4"/>
    <p:sldId id="282" r:id="rId5"/>
    <p:sldId id="283" r:id="rId6"/>
    <p:sldId id="268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9" r:id="rId16"/>
    <p:sldId id="277" r:id="rId17"/>
    <p:sldId id="278" r:id="rId18"/>
    <p:sldId id="284" r:id="rId19"/>
    <p:sldId id="280" r:id="rId20"/>
    <p:sldId id="267" r:id="rId2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h" initials="w" lastIdx="2" clrIdx="0">
    <p:extLst>
      <p:ext uri="{19B8F6BF-5375-455C-9EA6-DF929625EA0E}">
        <p15:presenceInfo xmlns:p15="http://schemas.microsoft.com/office/powerpoint/2012/main" userId="w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2432D-0F52-4476-AEF4-CE3ECFECAF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850DB-0DAD-4A7D-A5E8-B86E9378FF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20037-96A9-4CDF-B1D8-9632C039796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5106A-F692-4025-8015-4786517312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289F35-2383-4599-9DAF-7AE6735A33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CA209-20FB-4467-964C-BE97B67ED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5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1353"/>
            <a:ext cx="7886700" cy="470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2019.11.14</a:t>
            </a:r>
          </a:p>
          <a:p>
            <a:r>
              <a:rPr lang="en-US" altLang="ko-KR" b="1" dirty="0"/>
              <a:t>12 </a:t>
            </a:r>
            <a:r>
              <a:rPr lang="ko-KR" altLang="en-US" b="1" dirty="0"/>
              <a:t>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48C7D-33F7-4FFA-8E8C-FD98C3A9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제네릭을 이용한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81EB6-5BA5-45AD-B818-B95B206A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B7427-C96C-4EA8-8339-E528F89FE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1CFECA-1914-4E48-BA9F-43FE925E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16" y="1767830"/>
            <a:ext cx="6329567" cy="361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28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23CA7-ED22-43F6-A5D2-4718A258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71BC1-CE21-49E2-B9EF-1B4C0E5C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데이터를 저장하는 </a:t>
            </a:r>
            <a:r>
              <a:rPr lang="en-US" altLang="ko-KR" dirty="0" err="1"/>
              <a:t>SimplePair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8937C7-F407-4D47-BE97-B728AB9E1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73CF1A-3E6E-4AB0-8AAC-1249C2D60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79" y="4826409"/>
            <a:ext cx="5609920" cy="11324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2A1569-CA58-4847-A990-B17883067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79" y="1949726"/>
            <a:ext cx="4829515" cy="2604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309DFD-3033-4CE1-B1FA-9FBB6BCA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525" y="5142451"/>
            <a:ext cx="984807" cy="673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437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CD89E-532A-4A13-B5A1-8FB02F78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675F7-EF3D-4ABC-9F44-F4EED326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다른 타입을 가진 데이터 두 개를 저장하는 클래스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FC1B6B-AB9B-4CF9-8F2F-A5193DCE3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F266E-9603-4FAF-A778-A55AB298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0" y="4205284"/>
            <a:ext cx="7727440" cy="14585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12DCB2-985B-47E0-A414-B0A7E1160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516" y="5517965"/>
            <a:ext cx="2659834" cy="5776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5E3FF9-9228-48AD-8C83-2955A3095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10" y="1959502"/>
            <a:ext cx="3356470" cy="19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5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B8440-6942-46B7-BC17-45C4710A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92672-2AF1-413B-83EE-4510A1A9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클래스의 메소드에서도 타입 매개 변수를 사용하여서 제네릭 메소드를 정의할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경우에는 타입 매개 변수의 범위가 메소드 내부로 제한된다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6AF85B-D735-456F-AB21-AB6118D31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BA5D3-E113-4784-B8AC-2BE8C267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30" y="2838276"/>
            <a:ext cx="3143032" cy="8884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70854D-7CC7-45A2-AA46-F8562A4C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30" y="4015268"/>
            <a:ext cx="5048260" cy="1831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F95BF1-67CA-4A02-ADD6-0D177597F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234" y="5205836"/>
            <a:ext cx="826272" cy="546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805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7567-4A27-4CE3-AB7F-DF32C48C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ED272-F864-4816-BEF4-56A834B8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 배열을 모두 출력할 수 있는 제네릭 메소드 작성하기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7C09B-7076-41FC-A5E3-6E36A2249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D92A3E-9F54-4179-B4F2-675777F3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7" y="2031361"/>
            <a:ext cx="4145560" cy="3005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F71D30-89E6-4DF8-BAA2-65080DD3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67" y="5279931"/>
            <a:ext cx="1963962" cy="6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5A19-8031-49D0-9E29-6DFE30F3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한정된 타입 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A4CCA-6F03-4FC0-B929-D02E2941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특정한 종류의 </a:t>
            </a:r>
            <a:r>
              <a:rPr lang="ko-KR" altLang="en-US" dirty="0" err="1"/>
              <a:t>객체들만을</a:t>
            </a:r>
            <a:r>
              <a:rPr lang="ko-KR" altLang="en-US" dirty="0"/>
              <a:t> 받게 하고 싶은 경우</a:t>
            </a:r>
            <a:r>
              <a:rPr lang="en-US" altLang="ko-KR" dirty="0"/>
              <a:t> extends </a:t>
            </a:r>
            <a:r>
              <a:rPr lang="ko-KR" altLang="en-US" dirty="0"/>
              <a:t>키워드를 사용하면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가장 큰 값을 반환하는 메소드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21BE42-EE74-4FBB-87E9-094357701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48C7F9-8895-45FF-9F6C-476E4A77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50" y="2797344"/>
            <a:ext cx="3833133" cy="24038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B7B703-DE7B-4FA1-B2CE-58B6EF3CD083}"/>
              </a:ext>
            </a:extLst>
          </p:cNvPr>
          <p:cNvSpPr/>
          <p:nvPr/>
        </p:nvSpPr>
        <p:spPr>
          <a:xfrm>
            <a:off x="2870706" y="4242008"/>
            <a:ext cx="1870744" cy="187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67F79-F925-4DFA-A9E8-301AC4A11201}"/>
              </a:ext>
            </a:extLst>
          </p:cNvPr>
          <p:cNvSpPr txBox="1"/>
          <p:nvPr/>
        </p:nvSpPr>
        <p:spPr>
          <a:xfrm>
            <a:off x="4226238" y="4614203"/>
            <a:ext cx="37174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compareTo</a:t>
            </a:r>
            <a:r>
              <a:rPr lang="en-US" altLang="ko-KR" sz="1200" dirty="0"/>
              <a:t>()</a:t>
            </a:r>
            <a:r>
              <a:rPr lang="ko-KR" altLang="en-US" sz="1200" dirty="0"/>
              <a:t>라고 하는 </a:t>
            </a:r>
            <a:r>
              <a:rPr lang="en-US" altLang="ko-KR" sz="1200" dirty="0"/>
              <a:t>Compare </a:t>
            </a:r>
            <a:r>
              <a:rPr lang="ko-KR" altLang="en-US" sz="1200" dirty="0"/>
              <a:t>인터페이스를 </a:t>
            </a:r>
            <a:br>
              <a:rPr lang="en-US" altLang="ko-KR" sz="1200" dirty="0"/>
            </a:br>
            <a:r>
              <a:rPr lang="ko-KR" altLang="en-US" sz="1200" dirty="0"/>
              <a:t>구현한 클래스가 아닐 경우 오류발생</a:t>
            </a:r>
          </a:p>
        </p:txBody>
      </p:sp>
    </p:spTree>
    <p:extLst>
      <p:ext uri="{BB962C8B-B14F-4D97-AF65-F5344CB8AC3E}">
        <p14:creationId xmlns:p14="http://schemas.microsoft.com/office/powerpoint/2010/main" val="227256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5A19-8031-49D0-9E29-6DFE30F3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A4CCA-6F03-4FC0-B929-D02E2941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21BE42-EE74-4FBB-87E9-094357701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D238D-0EF8-417F-8BFF-7158F9F8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88" y="1780213"/>
            <a:ext cx="4789188" cy="24310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D1F8160-0153-496A-97FE-5792ED078F39}"/>
              </a:ext>
            </a:extLst>
          </p:cNvPr>
          <p:cNvSpPr/>
          <p:nvPr/>
        </p:nvSpPr>
        <p:spPr>
          <a:xfrm>
            <a:off x="2525086" y="2122415"/>
            <a:ext cx="1939528" cy="240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41140-1BE8-473F-83DA-3656F3F8DC04}"/>
              </a:ext>
            </a:extLst>
          </p:cNvPr>
          <p:cNvSpPr txBox="1"/>
          <p:nvPr/>
        </p:nvSpPr>
        <p:spPr>
          <a:xfrm>
            <a:off x="3876941" y="1518772"/>
            <a:ext cx="43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Compare </a:t>
            </a:r>
            <a:r>
              <a:rPr lang="ko-KR" altLang="en-US" sz="1200" dirty="0"/>
              <a:t>인터페이스를 구현한 클래스에 대해서만 호출 가능</a:t>
            </a:r>
            <a:endParaRPr lang="en-US" altLang="ko-KR" sz="1200" dirty="0"/>
          </a:p>
          <a:p>
            <a:r>
              <a:rPr lang="en-US" altLang="ko-KR" sz="1200" b="1" dirty="0"/>
              <a:t>Implements</a:t>
            </a:r>
            <a:r>
              <a:rPr lang="ko-KR" altLang="en-US" sz="1200" dirty="0"/>
              <a:t>가 아닌 </a:t>
            </a:r>
            <a:r>
              <a:rPr lang="en-US" altLang="ko-KR" sz="1200" b="1" dirty="0"/>
              <a:t>extends</a:t>
            </a:r>
            <a:r>
              <a:rPr lang="ko-KR" altLang="en-US" sz="1200" dirty="0"/>
              <a:t>라는 것에 주의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871295-DAE1-42C4-8C64-B38497B4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88" y="4587685"/>
            <a:ext cx="4082729" cy="1444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B94340-C91B-4BCE-9C8D-DF7C908B5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561" y="4937859"/>
            <a:ext cx="693582" cy="4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725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35894-F875-4186-9CCD-E661EB6E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0FA05-5EC3-4F2D-B40E-65B52D4F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배열을 관리하는 제네릭 클래스 </a:t>
            </a:r>
            <a:r>
              <a:rPr lang="en-US" altLang="ko-KR" dirty="0"/>
              <a:t>Array </a:t>
            </a:r>
            <a:r>
              <a:rPr lang="ko-KR" altLang="en-US" dirty="0"/>
              <a:t>를 작성해보세요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Array</a:t>
            </a:r>
            <a:r>
              <a:rPr lang="ko-KR" altLang="en-US" dirty="0"/>
              <a:t>의 메소드는 다음과 같습니다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생성자</a:t>
            </a:r>
            <a:endParaRPr lang="en-US" altLang="ko-KR" dirty="0"/>
          </a:p>
          <a:p>
            <a:pPr lvl="1"/>
            <a:r>
              <a:rPr lang="en-US" altLang="ko-KR" dirty="0"/>
              <a:t>T </a:t>
            </a:r>
            <a:r>
              <a:rPr lang="en-US" altLang="ko-KR" dirty="0" err="1"/>
              <a:t>getFirst</a:t>
            </a:r>
            <a:r>
              <a:rPr lang="en-US" altLang="ko-KR" dirty="0"/>
              <a:t>() : </a:t>
            </a:r>
            <a:r>
              <a:rPr lang="ko-KR" altLang="en-US" dirty="0"/>
              <a:t>첫 번째 원소를 반환</a:t>
            </a:r>
            <a:endParaRPr lang="en-US" altLang="ko-KR" dirty="0"/>
          </a:p>
          <a:p>
            <a:pPr lvl="1"/>
            <a:r>
              <a:rPr lang="en-US" altLang="ko-KR" dirty="0"/>
              <a:t>T </a:t>
            </a:r>
            <a:r>
              <a:rPr lang="en-US" altLang="ko-KR" dirty="0" err="1"/>
              <a:t>getLast</a:t>
            </a:r>
            <a:r>
              <a:rPr lang="en-US" altLang="ko-KR" dirty="0"/>
              <a:t>() : </a:t>
            </a:r>
            <a:r>
              <a:rPr lang="ko-KR" altLang="en-US" dirty="0"/>
              <a:t>마지막 원소를 반환</a:t>
            </a:r>
            <a:endParaRPr lang="en-US" altLang="ko-KR" dirty="0"/>
          </a:p>
          <a:p>
            <a:pPr lvl="1"/>
            <a:r>
              <a:rPr lang="en-US" altLang="ko-KR" dirty="0"/>
              <a:t>T </a:t>
            </a:r>
            <a:r>
              <a:rPr lang="en-US" altLang="ko-KR" dirty="0" err="1"/>
              <a:t>getElement</a:t>
            </a:r>
            <a:r>
              <a:rPr lang="en-US" altLang="ko-KR" dirty="0"/>
              <a:t>(int i) : </a:t>
            </a:r>
            <a:r>
              <a:rPr lang="ko-KR" altLang="en-US" dirty="0"/>
              <a:t>인덱스 </a:t>
            </a:r>
            <a:r>
              <a:rPr lang="en-US" altLang="ko-KR" dirty="0" err="1"/>
              <a:t>i</a:t>
            </a:r>
            <a:r>
              <a:rPr lang="ko-KR" altLang="en-US" dirty="0"/>
              <a:t>의 원소를 반환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toString</a:t>
            </a:r>
            <a:r>
              <a:rPr lang="en-US" altLang="ko-KR" dirty="0"/>
              <a:t>: </a:t>
            </a:r>
            <a:r>
              <a:rPr lang="ko-KR" altLang="en-US" dirty="0"/>
              <a:t>배열의 원소들을 </a:t>
            </a:r>
            <a:r>
              <a:rPr lang="en-US" altLang="ko-KR" dirty="0"/>
              <a:t>String </a:t>
            </a:r>
            <a:r>
              <a:rPr lang="ko-KR" altLang="en-US" dirty="0"/>
              <a:t>으로 반환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D3A9EB-CDB4-4644-92F0-1717DACF1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C4A04F-A962-4809-98D2-1D96F0B6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76" y="3177264"/>
            <a:ext cx="4043334" cy="30796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C3B3B4-7A74-4585-A52A-69557E10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400" y="4860465"/>
            <a:ext cx="1152525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783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C5C29-FCEE-4987-9AE0-2A257B6C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4B032-4B52-44C9-9341-7B4B0287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과제에서 구현했던 </a:t>
            </a:r>
            <a:r>
              <a:rPr lang="en-US" altLang="ko-KR" dirty="0"/>
              <a:t>descending </a:t>
            </a:r>
            <a:r>
              <a:rPr lang="ko-KR" altLang="en-US" dirty="0"/>
              <a:t>메소드를 제네릭 메소드로 바꿔보세요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단 </a:t>
            </a:r>
            <a:r>
              <a:rPr lang="en-US" altLang="ko-KR" dirty="0"/>
              <a:t>Compare </a:t>
            </a:r>
            <a:r>
              <a:rPr lang="ko-KR" altLang="en-US" dirty="0"/>
              <a:t>인터페이스를 구현한 클래스만 사용 가능하도록 해야 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(</a:t>
            </a:r>
            <a:r>
              <a:rPr lang="ko-KR" altLang="en-US" b="1" dirty="0"/>
              <a:t>과제 제출은 </a:t>
            </a:r>
            <a:r>
              <a:rPr lang="en-US" altLang="ko-KR" b="1" dirty="0"/>
              <a:t>Ars </a:t>
            </a:r>
            <a:r>
              <a:rPr lang="ko-KR" altLang="en-US" b="1" dirty="0"/>
              <a:t>클래스 파일만 </a:t>
            </a:r>
            <a:r>
              <a:rPr lang="ko-KR" altLang="en-US" b="1" dirty="0" err="1"/>
              <a:t>하셔도</a:t>
            </a:r>
            <a:r>
              <a:rPr lang="ko-KR" altLang="en-US" b="1" dirty="0"/>
              <a:t> 됩니다</a:t>
            </a:r>
            <a:r>
              <a:rPr lang="en-US" altLang="ko-KR" b="1" dirty="0"/>
              <a:t>.)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430B45-FBD5-4B6A-BDD1-6181EAA51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16AED-F45D-4E21-BDB7-29E664D9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28" y="2941272"/>
            <a:ext cx="3961833" cy="24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5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5F4C-9EE9-4B00-BFC2-7A9941C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699C5-F5DF-496D-8E1F-2952D8B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코드에는 반드시 주석이 달려있어야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주석은 조교에게 코드를 설명하는 식으로 작성한다</a:t>
            </a:r>
            <a:r>
              <a:rPr lang="en-US" altLang="ko-KR" dirty="0"/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파일과 실행결과 스크린샷을 모두 제출해야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b="1" dirty="0">
                <a:solidFill>
                  <a:srgbClr val="FF0000"/>
                </a:solidFill>
              </a:rPr>
              <a:t> 20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BE1C-DE7F-4E91-BA44-222E3288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75D25-42AE-478A-9712-232CC5AD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과제 </a:t>
            </a:r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913A6-8736-42F9-841F-B9F65E16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FC692F-99BF-4288-9CEE-0EB2C9352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2612DD-9448-475E-B3DC-1A7D50AB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26" y="1572019"/>
            <a:ext cx="3527308" cy="28037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A59B57-CB86-40FF-AFF4-79E752BEBE2C}"/>
              </a:ext>
            </a:extLst>
          </p:cNvPr>
          <p:cNvSpPr/>
          <p:nvPr/>
        </p:nvSpPr>
        <p:spPr>
          <a:xfrm>
            <a:off x="2399250" y="1572019"/>
            <a:ext cx="1535186" cy="20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96A119-B5AD-4179-9C8E-22DB73ACF4AF}"/>
              </a:ext>
            </a:extLst>
          </p:cNvPr>
          <p:cNvSpPr/>
          <p:nvPr/>
        </p:nvSpPr>
        <p:spPr>
          <a:xfrm>
            <a:off x="1142298" y="3459057"/>
            <a:ext cx="3169641" cy="73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01DE03-3C1D-4D75-BBCF-082500D5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8" y="4979910"/>
            <a:ext cx="3065901" cy="126390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8DCF4-F7B5-4DC6-973D-B338EECED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43" y="4699901"/>
            <a:ext cx="2923200" cy="2402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E6EF4D-8A22-435C-8349-F736C557A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402" y="4724839"/>
            <a:ext cx="4201906" cy="1636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550833-7429-4AAF-9E3C-77DB6839B685}"/>
              </a:ext>
            </a:extLst>
          </p:cNvPr>
          <p:cNvSpPr/>
          <p:nvPr/>
        </p:nvSpPr>
        <p:spPr>
          <a:xfrm>
            <a:off x="4818074" y="4971661"/>
            <a:ext cx="3697276" cy="1205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4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9BFBD-D773-41BF-8DF1-AAD625E4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과제 </a:t>
            </a:r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69F34-3787-4901-A284-A92BCD07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67BA2B-37CC-4F52-8D56-8964D562E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BC7410-3307-49E3-8A41-EB5E7D66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71" y="2851381"/>
            <a:ext cx="4865813" cy="13766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FA6B4D-36DF-4878-A41F-1C9FB1157146}"/>
              </a:ext>
            </a:extLst>
          </p:cNvPr>
          <p:cNvSpPr/>
          <p:nvPr/>
        </p:nvSpPr>
        <p:spPr>
          <a:xfrm>
            <a:off x="5469620" y="2868159"/>
            <a:ext cx="1535186" cy="20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C44B43-0900-4DE5-BB09-CB8346E13D66}"/>
              </a:ext>
            </a:extLst>
          </p:cNvPr>
          <p:cNvSpPr/>
          <p:nvPr/>
        </p:nvSpPr>
        <p:spPr>
          <a:xfrm>
            <a:off x="2685873" y="3079324"/>
            <a:ext cx="3605870" cy="114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3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A6AAE-22B1-43BD-B9D9-ABC90933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과제 </a:t>
            </a:r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7A791-35D3-412D-B174-3FC86821F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89365A-628C-4192-B01D-A2920392E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DBA144-98E3-43E1-9ADB-EB8A4E45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24" y="2576914"/>
            <a:ext cx="3961833" cy="24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6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02B92-8823-4FAD-839A-59FC553A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2DBC1-9EF3-4AD6-807F-978DDCFC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종류의 데이터를 처리할 수 있는 클래스와 메소드를 작성하는 기법이다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53559-5711-4A72-B6CC-234803443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E8EA5D4-0CC4-47C9-B7B5-B492FBC9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45" y="2389231"/>
            <a:ext cx="5522109" cy="360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56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02327-8EEC-4485-80FE-8196FDCC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프로그래밍 이전의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D6D07-6408-4369-AAEE-0265E4F6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객체를 처리하려면 </a:t>
            </a:r>
            <a:r>
              <a:rPr lang="en-US" altLang="ko-KR" dirty="0"/>
              <a:t>Object </a:t>
            </a:r>
            <a:r>
              <a:rPr lang="ko-KR" altLang="en-US" dirty="0"/>
              <a:t>참조 변수를 사용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참조 변수는 어떤 객체이던지 참조할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CC9DC8-51B0-4C9C-A6CE-2887D555A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8452379-DA8E-416B-8664-C86483CE6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97" y="2752501"/>
            <a:ext cx="4689005" cy="270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45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C17D2-52D5-4671-B803-1A71033E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프로그래밍 이전의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78D5B-8ABF-4B05-BE98-827A4500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D1A87D-18CB-4741-805B-3B5846B0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D3D20C-8A13-4AF8-A6A7-9D84EA9F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83" y="1861613"/>
            <a:ext cx="5241304" cy="886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E59D9B-1340-4E40-8462-AB9A9F84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3" y="2952921"/>
            <a:ext cx="6291528" cy="22900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9B014A-2BE9-42A0-9C7B-8AF6227D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747" y="4967526"/>
            <a:ext cx="1649169" cy="5802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925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8CC23-9FE6-46B8-8DCA-D17D39F8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프로그래밍 이전의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B0B83-0257-4BF1-B938-D0BBFFFF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를 이용하여 구현할 경우</a:t>
            </a:r>
            <a:r>
              <a:rPr lang="en-US" altLang="ko-KR" dirty="0"/>
              <a:t>, </a:t>
            </a:r>
            <a:r>
              <a:rPr lang="ko-KR" altLang="en-US" dirty="0"/>
              <a:t>데이터를 꺼낼 때마다 형변환을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저장된 데이터와 다른 자료형으로 </a:t>
            </a:r>
            <a:r>
              <a:rPr lang="ko-KR" altLang="en-US" dirty="0" err="1"/>
              <a:t>형변환</a:t>
            </a:r>
            <a:r>
              <a:rPr lang="ko-KR" altLang="en-US" dirty="0"/>
              <a:t> 시키면 오류가 발생한다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C173F-0A91-48AA-980E-7B1086E36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24DE7-743A-4615-AF46-0D6DBC91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50" y="3185530"/>
            <a:ext cx="5938836" cy="656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5A1AB7-6B58-4EA8-9FC0-742BFFE3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50" y="4692618"/>
            <a:ext cx="5695098" cy="5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EE556-0C90-41CE-99FC-D074188B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제네릭을 이용한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A88F3-B3E5-487E-8F17-50393CF2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91255-DA2F-4E66-88D9-E117E98CC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40EB3F-F505-4300-805C-419CDFB0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36" y="2045516"/>
            <a:ext cx="4727372" cy="807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12948D-BEAE-45D3-A7B8-27FC98BF0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36" y="3158361"/>
            <a:ext cx="3364204" cy="13019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AA5BEA-A8FE-428B-8407-2E2801343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36" y="4594545"/>
            <a:ext cx="1500188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70EB68-D18F-4C2E-A061-320BF800A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922" y="5073190"/>
            <a:ext cx="54197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5D6DF22-094A-4937-AE83-818B6D917029}"/>
              </a:ext>
            </a:extLst>
          </p:cNvPr>
          <p:cNvSpPr/>
          <p:nvPr/>
        </p:nvSpPr>
        <p:spPr>
          <a:xfrm>
            <a:off x="1644242" y="2004969"/>
            <a:ext cx="243281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315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16206</TotalTime>
  <Words>383</Words>
  <Application>Microsoft Office PowerPoint</Application>
  <PresentationFormat>화면 슬라이드 쇼(4:3)</PresentationFormat>
  <Paragraphs>71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자바 프로그래밍 2</vt:lpstr>
      <vt:lpstr>11주차 과제 review</vt:lpstr>
      <vt:lpstr>11주차 과제 review</vt:lpstr>
      <vt:lpstr>11주차 과제 review</vt:lpstr>
      <vt:lpstr>제네릭 클래스</vt:lpstr>
      <vt:lpstr>제네릭 프로그래밍 이전의 방법</vt:lpstr>
      <vt:lpstr>제네릭 프로그래밍 이전의 방법</vt:lpstr>
      <vt:lpstr>제네릭 프로그래밍 이전의 방법</vt:lpstr>
      <vt:lpstr>제네릭을 이용한 방법</vt:lpstr>
      <vt:lpstr>제네릭을 이용한 방법</vt:lpstr>
      <vt:lpstr>실습 1</vt:lpstr>
      <vt:lpstr>실습 2</vt:lpstr>
      <vt:lpstr>제네릭 메소드</vt:lpstr>
      <vt:lpstr>실습 3</vt:lpstr>
      <vt:lpstr>한정된 타입 매개 변수</vt:lpstr>
      <vt:lpstr>실습 4</vt:lpstr>
      <vt:lpstr>과제 1</vt:lpstr>
      <vt:lpstr>과제 2</vt:lpstr>
      <vt:lpstr>과제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111 Yukari</cp:lastModifiedBy>
  <cp:revision>953</cp:revision>
  <cp:lastPrinted>2019-09-04T03:50:08Z</cp:lastPrinted>
  <dcterms:created xsi:type="dcterms:W3CDTF">2019-07-23T08:10:25Z</dcterms:created>
  <dcterms:modified xsi:type="dcterms:W3CDTF">2019-11-14T02:13:20Z</dcterms:modified>
</cp:coreProperties>
</file>