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44" r:id="rId2"/>
  </p:sldMasterIdLst>
  <p:notesMasterIdLst>
    <p:notesMasterId r:id="rId21"/>
  </p:notesMasterIdLst>
  <p:handoutMasterIdLst>
    <p:handoutMasterId r:id="rId22"/>
  </p:handoutMasterIdLst>
  <p:sldIdLst>
    <p:sldId id="256" r:id="rId3"/>
    <p:sldId id="292" r:id="rId4"/>
    <p:sldId id="293" r:id="rId5"/>
    <p:sldId id="268" r:id="rId6"/>
    <p:sldId id="294" r:id="rId7"/>
    <p:sldId id="295" r:id="rId8"/>
    <p:sldId id="307" r:id="rId9"/>
    <p:sldId id="305" r:id="rId10"/>
    <p:sldId id="306" r:id="rId11"/>
    <p:sldId id="296" r:id="rId12"/>
    <p:sldId id="298" r:id="rId13"/>
    <p:sldId id="299" r:id="rId14"/>
    <p:sldId id="300" r:id="rId15"/>
    <p:sldId id="302" r:id="rId16"/>
    <p:sldId id="301" r:id="rId17"/>
    <p:sldId id="303" r:id="rId18"/>
    <p:sldId id="304" r:id="rId19"/>
    <p:sldId id="267" r:id="rId20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yh" initials="w" lastIdx="2" clrIdx="0">
    <p:extLst>
      <p:ext uri="{19B8F6BF-5375-455C-9EA6-DF929625EA0E}">
        <p15:presenceInfo xmlns:p15="http://schemas.microsoft.com/office/powerpoint/2012/main" userId="wy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CD6"/>
    <a:srgbClr val="FFF5D4"/>
    <a:srgbClr val="ECE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11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2432D-0F52-4476-AEF4-CE3ECFECAF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1850DB-0DAD-4A7D-A5E8-B86E9378FF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20037-96A9-4CDF-B1D8-9632C0397962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45106A-F692-4025-8015-4786517312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289F35-2383-4599-9DAF-7AE6735A33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CA209-20FB-4467-964C-BE97B67ED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5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059B5-913C-44CC-9CFC-1FD88D3DE93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70647-13B5-468C-A7F4-0D227E9FC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5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6B9D-0DD3-4A5E-868B-4196B804FDD9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4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FCCD-D04D-4D38-B58A-6ADBB6CBFF83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2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276-2DE2-486B-8F22-4F0F76E8624F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7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9E74A-AEDF-49AD-88E7-68FFAF924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72208-621B-4456-93B3-2A9F03F3B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C9E91-7744-4F29-9AEC-CDF6B595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EC1BC95-7363-4716-A839-5FF0CC4357FA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DB19D-1F6F-4A5B-9967-1946E0AF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78C2B-F6D9-482B-825C-B6B06C6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35782" y="6356351"/>
            <a:ext cx="2779568" cy="365125"/>
          </a:xfrm>
        </p:spPr>
        <p:txBody>
          <a:bodyPr/>
          <a:lstStyle>
            <a:lvl1pPr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112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9D3C6-3667-4C4B-BCB6-5A4C2FF4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532FA-E81C-4704-ADA0-F10CAF50D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FA618-DC98-4398-805C-4F575292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A577725-B5C0-44ED-AF45-59F8A9F4349B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07F01-31CE-4084-A34C-1A13B175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C8BD6843-6A5A-47D4-8E71-7EC37EE98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13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AE405-9724-4B43-8958-AC445690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27BB2-1756-4DCF-8B8A-3D0B7490B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A918-4DBA-467D-85A2-2CB4B301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6C93C32-88B6-4CD3-AFBB-E19761FFEC02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C8F0D-C0E6-4BA7-B75C-7C502A0C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C4A32-9C8A-407B-94CB-6EF643F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68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11701-F7A1-442F-A8DA-00BF6CAA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585C4-FD30-4222-B484-06526A3BD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E5C072-65D8-4938-8B32-A9A87ADA8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C0787A-AD41-436B-8AFB-E81FE4A5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FF9BB1B-CD1E-49D6-9C04-392B497168CB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ED514-344F-4C66-AF64-5934EECA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267D8-0AE1-4BA2-9CA4-D307D68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5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982AB-9CCD-4F1F-977F-01AD0CC1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B0923-15E8-4180-A25E-4F21C465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E68FFD-CD85-46B3-B2C0-EAE19354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9C9E9F-F8B2-499A-B32D-0BA594DB0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BB9A4B-255D-40DB-98EC-58C7BE150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2B97E2-2420-49E0-9851-B44960CE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46E3C1-6405-4471-8D90-D121F4EABDC2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99F54B-71CB-4844-90F6-F8E8AF87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A58E68-C52D-4299-9F95-D07C585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1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D8428-1E57-4BB6-B388-D2506B7E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CD05EA-AE40-4CCF-9126-AE9E5B85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4EA7E3D-6E54-4588-8FBF-ACEF293D0A77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60D5D8-F80F-4791-AB0D-99C5B01D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9C4068-DECB-44BE-8A37-343433F3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38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1C6A6-8877-4873-9818-87E3DE2A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C13C62-EC45-4BE7-90AC-48257D42FCD8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B18D16-8A0D-4F1D-AE16-899D76B2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E04AC0-CADB-433C-826C-0A78C485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16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3AF15-CD71-443B-BAD2-AA9A7C2C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4EF68-CF44-4DB7-8271-F14954B87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0FED8-972C-4D0E-9C50-897049340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36D1F-7DD2-49F4-A49B-D386FB5D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0DFC2F-7762-47B4-B5C2-6FA5002959F7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3AFC2-FFFB-4B20-B178-0DB871D9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BA9F0-EFB8-4113-96A2-A6E48DD1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8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F948-8891-4E99-8B59-AE4657F97159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8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7D53A-E85C-4B72-BECD-D70FEC1E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3613EA-BDEB-4B14-A5DB-FE3E75F1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BFA08-115F-4B54-9DFB-C59B6C71B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BBCAE-F07C-4EBF-B1D1-8D604174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C7B5D5-EFBC-42AE-A77B-D24690ED22F3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A7D47-FC01-4066-93EF-155346AE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75E91-F4E7-4656-9D4D-16BE8363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41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8F2FC-A3ED-491D-A5DC-66580C60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79031-A4D5-4506-A744-E4F778C0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6081B-2E86-4E7C-B7C8-AB66B03E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0E5778-825D-44C3-BA03-C3F4C1A16025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FE82A-5E1E-4CE6-98C8-3BF96354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273D8-D8BA-4945-BC34-8390CA57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29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9D15EB-F427-4A98-A47E-CD62ECAAD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6B0861-5C48-46F8-BD8A-5E4548A36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11870-A51C-4551-B2CE-27683518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D2A7ED-6719-4C11-B6EC-BEFA63125374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17E49-6C18-4B6C-AA0B-83151CA2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4E177-313D-4618-97EA-D2A0A82E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3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6AE5-5483-4D8F-89A4-BCFDA7B6642E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15B4-978A-43D9-A3F9-74A7459EB8C7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64E2-6600-4D36-AE54-60361BA3B75C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8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8CA7-D7DB-41E7-9590-CFFF4EDEE7CA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4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8234-21BF-46D8-A5A2-964C60051BA4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0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3CD-7865-4716-931E-6D4110FA4CA3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0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B9D-760B-4294-A71D-E25A50B7745A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5B0BCD-4AFD-4076-8404-AF14EB6BC108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1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Clr>
          <a:schemeClr val="accent5"/>
        </a:buClr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533BCA-C0F7-4ED3-AFD4-8DAA5BDA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1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B288B-034D-41E4-9124-6B40725D2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71353"/>
            <a:ext cx="7886700" cy="4705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F851D-D7E1-430F-9E87-3E7FC108F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2D9D9-B1C7-4A88-8E41-9A5236545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77593" y="6356351"/>
            <a:ext cx="283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accent5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41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3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9C65-8B76-4D99-AF67-96A9E0FCC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48866"/>
            <a:ext cx="6858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자바 프로그래밍 </a:t>
            </a:r>
            <a:r>
              <a:rPr lang="en-US" altLang="ko-KR" dirty="0"/>
              <a:t>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80C365-1D64-4787-ABE5-4D2479D7E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28541"/>
            <a:ext cx="6858000" cy="1655762"/>
          </a:xfrm>
        </p:spPr>
        <p:txBody>
          <a:bodyPr/>
          <a:lstStyle/>
          <a:p>
            <a:endParaRPr lang="en-US" altLang="ko-KR" b="1" dirty="0"/>
          </a:p>
          <a:p>
            <a:r>
              <a:rPr lang="en-US" altLang="ko-KR" b="1" dirty="0"/>
              <a:t>2019.11.28</a:t>
            </a:r>
          </a:p>
          <a:p>
            <a:r>
              <a:rPr lang="en-US" altLang="ko-KR" b="1" dirty="0"/>
              <a:t>14 </a:t>
            </a:r>
            <a:r>
              <a:rPr lang="ko-KR" altLang="en-US" b="1" dirty="0"/>
              <a:t>주차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D7CDED-7FBD-4624-92F6-F080F585C2D0}"/>
              </a:ext>
            </a:extLst>
          </p:cNvPr>
          <p:cNvSpPr/>
          <p:nvPr/>
        </p:nvSpPr>
        <p:spPr>
          <a:xfrm>
            <a:off x="1395718" y="894506"/>
            <a:ext cx="6352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339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5096A-FB6E-457B-BB31-B59EFB29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 : </a:t>
            </a:r>
            <a:r>
              <a:rPr lang="ko-KR" altLang="en-US" dirty="0"/>
              <a:t>람다식의 사용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3C6D3-C4A4-43A6-89B6-D02D81610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이번 실습은 주석도 다 </a:t>
            </a:r>
            <a:r>
              <a:rPr lang="ko-KR" altLang="en-US" b="1" dirty="0" err="1">
                <a:solidFill>
                  <a:srgbClr val="FF0000"/>
                </a:solidFill>
              </a:rPr>
              <a:t>따라쓰세요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BCA6F9-F72B-42F5-8C9A-DCB7D1D3B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70250" y="6310310"/>
            <a:ext cx="3502775" cy="365125"/>
          </a:xfrm>
        </p:spPr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40B1F7-E378-4AFB-9ED0-1C290A31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62" y="1891061"/>
            <a:ext cx="5557794" cy="41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1F9D6-DED0-42A4-BC93-220912BC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 : </a:t>
            </a:r>
            <a:r>
              <a:rPr lang="ko-KR" altLang="en-US" dirty="0"/>
              <a:t>람다식의 사용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732D2-D291-463B-9A8D-AC863937F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C425C8-C54D-4520-BEE7-4C3156AF8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8EFC1A-C224-46C7-8D12-65DB171CF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71255"/>
            <a:ext cx="5732418" cy="464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4CF38-87AE-4A47-BC90-A862111C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 : </a:t>
            </a:r>
            <a:r>
              <a:rPr lang="ko-KR" altLang="en-US" dirty="0"/>
              <a:t>람다식의 사용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E653B-EDE9-4C10-BAE9-B7D6145D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AC7B72-F8B1-4AD6-8CC3-0F242453B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749768-A138-416D-82A6-A8DC83A3A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77" b="55841"/>
          <a:stretch/>
        </p:blipFill>
        <p:spPr>
          <a:xfrm>
            <a:off x="628650" y="2050802"/>
            <a:ext cx="5737811" cy="37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4CF38-87AE-4A47-BC90-A862111C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 : </a:t>
            </a:r>
            <a:r>
              <a:rPr lang="ko-KR" altLang="en-US" dirty="0"/>
              <a:t>람다식의 사용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E653B-EDE9-4C10-BAE9-B7D6145D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AC7B72-F8B1-4AD6-8CC3-0F242453B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749768-A138-416D-82A6-A8DC83A3A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37"/>
          <a:stretch/>
        </p:blipFill>
        <p:spPr>
          <a:xfrm>
            <a:off x="132256" y="1861133"/>
            <a:ext cx="8715602" cy="392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25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4CF38-87AE-4A47-BC90-A862111C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 : </a:t>
            </a:r>
            <a:r>
              <a:rPr lang="ko-KR" altLang="en-US" dirty="0"/>
              <a:t>람다식의 사용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E653B-EDE9-4C10-BAE9-B7D6145D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AC7B72-F8B1-4AD6-8CC3-0F242453B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B262A2-35CD-466F-9F1D-5B61411F7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95" y="2068614"/>
            <a:ext cx="46767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0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5EA68-FB03-4C4F-8B57-66663633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 : </a:t>
            </a:r>
            <a:r>
              <a:rPr lang="ko-KR" altLang="en-US" dirty="0"/>
              <a:t>람다식의 사용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72060-69DD-44EE-A9ED-75D3F3C10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이번 실습은 주석도 다 </a:t>
            </a:r>
            <a:r>
              <a:rPr lang="ko-KR" altLang="en-US" b="1" dirty="0" err="1">
                <a:solidFill>
                  <a:srgbClr val="FF0000"/>
                </a:solidFill>
              </a:rPr>
              <a:t>따라쓰세요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F2655D-01A8-44D8-B60D-E62742233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AF39E4-CD20-45E2-A07D-B5E8F9563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84" y="1862304"/>
            <a:ext cx="4076700" cy="4829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6BEBA7-1121-451A-8041-11B3DBD02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883" y="5259898"/>
            <a:ext cx="2148024" cy="80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77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5EA68-FB03-4C4F-8B57-66663633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 : </a:t>
            </a:r>
            <a:r>
              <a:rPr lang="ko-KR" altLang="en-US" dirty="0"/>
              <a:t>람다식의 사용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72060-69DD-44EE-A9ED-75D3F3C10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F2655D-01A8-44D8-B60D-E62742233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72E967-CE82-4B12-A913-4118A7354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81282"/>
            <a:ext cx="4171950" cy="4200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75E179-A113-4E6B-A370-D831CF85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346" y="4676644"/>
            <a:ext cx="2148024" cy="80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03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5EA68-FB03-4C4F-8B57-66663633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 : </a:t>
            </a:r>
            <a:r>
              <a:rPr lang="ko-KR" altLang="en-US" dirty="0"/>
              <a:t>람다식의 사용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72060-69DD-44EE-A9ED-75D3F3C10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F2655D-01A8-44D8-B60D-E62742233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CBFD7F-A97E-4C88-B000-88693F5E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44" y="1555149"/>
            <a:ext cx="5076248" cy="39899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69A4EB-6032-4A43-8EB6-8814443DC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559" y="4841846"/>
            <a:ext cx="2148024" cy="80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1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E5F4C-9EE9-4B00-BFC2-7A9941CD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699C5-F5DF-496D-8E1F-2952D8B1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이번 주차에는 실습에 달려있는 주석도 전부 따라 쓰셔야 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실습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과제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파일과 실행결과 스크린샷을 모두 제출해야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제출기한</a:t>
            </a:r>
            <a:r>
              <a:rPr lang="en-US" altLang="ko-KR" b="1" dirty="0">
                <a:solidFill>
                  <a:srgbClr val="FF0000"/>
                </a:solidFill>
              </a:rPr>
              <a:t>: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12</a:t>
            </a:r>
            <a:r>
              <a:rPr lang="ko-KR" altLang="en-US" b="1" dirty="0">
                <a:solidFill>
                  <a:srgbClr val="FF0000"/>
                </a:solidFill>
              </a:rPr>
              <a:t>월</a:t>
            </a:r>
            <a:r>
              <a:rPr lang="en-US" altLang="ko-KR" b="1" dirty="0">
                <a:solidFill>
                  <a:srgbClr val="FF0000"/>
                </a:solidFill>
              </a:rPr>
              <a:t> 4</a:t>
            </a:r>
            <a:r>
              <a:rPr lang="ko-KR" altLang="en-US" b="1" dirty="0">
                <a:solidFill>
                  <a:srgbClr val="FF0000"/>
                </a:solidFill>
              </a:rPr>
              <a:t>일 </a:t>
            </a:r>
            <a:r>
              <a:rPr lang="en-US" altLang="ko-KR" b="1" dirty="0">
                <a:solidFill>
                  <a:srgbClr val="FF0000"/>
                </a:solidFill>
              </a:rPr>
              <a:t>23:59</a:t>
            </a:r>
            <a:r>
              <a:rPr lang="ko-KR" altLang="en-US" b="1" dirty="0">
                <a:solidFill>
                  <a:srgbClr val="FF0000"/>
                </a:solidFill>
              </a:rPr>
              <a:t>까지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D7BE1C-DE7F-4E91-BA44-222E3288B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76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7633D-8483-49A1-9261-BF51774E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무명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53DA9-5C94-4DD8-8931-22A9DD59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353"/>
            <a:ext cx="8052054" cy="470561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/>
              <a:t>무명 클래스(</a:t>
            </a:r>
            <a:r>
              <a:rPr lang="ko-KR" altLang="en-US" dirty="0" err="1"/>
              <a:t>anonymous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)는 클래스 몸체는 정의되지만 이름이 없는 클래스이다. </a:t>
            </a:r>
          </a:p>
          <a:p>
            <a:pPr>
              <a:defRPr lang="ko-KR" altLang="en-US"/>
            </a:pPr>
            <a:r>
              <a:rPr lang="ko-KR" altLang="en-US" dirty="0"/>
              <a:t>무명 클래스는 클래스를 정의하면서 동시에 객체를 생성하게 된다. </a:t>
            </a:r>
          </a:p>
          <a:p>
            <a:pPr>
              <a:defRPr lang="ko-KR" altLang="en-US"/>
            </a:pPr>
            <a:r>
              <a:rPr lang="ko-KR" altLang="en-US" dirty="0"/>
              <a:t>이름이 없기 때문에 한번만 사용이 가능하다. 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5EC483-8C53-44D7-8190-F8CE7F505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D1D39F-6EB1-4922-8E62-054EA68AC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127" y="3313585"/>
            <a:ext cx="7277100" cy="17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7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17799-EBE4-414E-9FFE-41323B78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무명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1CA79-9783-450D-8FFC-C360AAFB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F1B84-A53C-4B69-8E15-75CB398D6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83B983-F2A7-4E65-A16A-B5576721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5" y="3161634"/>
            <a:ext cx="6192645" cy="27825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ED16F6-B8AD-4FA9-B3A4-8554BB3A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5" y="1650189"/>
            <a:ext cx="4841384" cy="12786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AE734F-380C-4F65-B771-00203139C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295" y="5142477"/>
            <a:ext cx="1847850" cy="7429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6A305E7-D6EA-4833-89F8-75FE0275127B}"/>
              </a:ext>
            </a:extLst>
          </p:cNvPr>
          <p:cNvSpPr/>
          <p:nvPr/>
        </p:nvSpPr>
        <p:spPr>
          <a:xfrm>
            <a:off x="1513590" y="3555952"/>
            <a:ext cx="5153909" cy="15865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2BEB9-7C04-4B3F-8212-EB5385EA57CC}"/>
              </a:ext>
            </a:extLst>
          </p:cNvPr>
          <p:cNvSpPr txBox="1"/>
          <p:nvPr/>
        </p:nvSpPr>
        <p:spPr>
          <a:xfrm>
            <a:off x="5484250" y="2854765"/>
            <a:ext cx="258596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무명 클래스가 정의되면서</a:t>
            </a:r>
            <a:endParaRPr lang="en-US" altLang="ko-KR" sz="1600" dirty="0"/>
          </a:p>
          <a:p>
            <a:r>
              <a:rPr lang="ko-KR" altLang="en-US" sz="1600" dirty="0"/>
              <a:t>동시에 객체도 생성된다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2857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F0EBC-E169-4B07-BC5A-72B2BD0B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24950-C05C-4220-84B1-18A29AA5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/>
              <a:t>람다식</a:t>
            </a:r>
            <a:r>
              <a:rPr lang="ko-KR" altLang="en-US" dirty="0"/>
              <a:t>(</a:t>
            </a:r>
            <a:r>
              <a:rPr lang="ko-KR" altLang="en-US" dirty="0" err="1"/>
              <a:t>lambda</a:t>
            </a:r>
            <a:r>
              <a:rPr lang="ko-KR" altLang="en-US" dirty="0"/>
              <a:t> </a:t>
            </a:r>
            <a:r>
              <a:rPr lang="ko-KR" altLang="en-US" dirty="0" err="1"/>
              <a:t>expression</a:t>
            </a:r>
            <a:r>
              <a:rPr lang="ko-KR" altLang="en-US" dirty="0"/>
              <a:t>)은 나중에 실행될 목적으로 다른 곳에 전달될 수 있는 코드 블록이다.</a:t>
            </a: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람다식을 이용하면 메소드가 필요한 곳에 간단히 메소드를 보낼 수 있다. 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7A9976-36A3-4E5B-80FF-B8F9E4105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2C4A4B-F10D-4C6E-85EA-8BA7F05BD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8287" y="3093440"/>
            <a:ext cx="6067425" cy="25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5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39BF2-A091-4B26-862E-8FEA7701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1411"/>
          </a:xfrm>
        </p:spPr>
        <p:txBody>
          <a:bodyPr/>
          <a:lstStyle/>
          <a:p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92FC5-4F4F-4A3B-9E68-EEA298E57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353"/>
            <a:ext cx="7886700" cy="4705610"/>
          </a:xfrm>
        </p:spPr>
        <p:txBody>
          <a:bodyPr/>
          <a:lstStyle/>
          <a:p>
            <a:r>
              <a:rPr lang="ko-KR" altLang="en-US"/>
              <a:t>람다식은 (argument) -&gt; (body) 구문을 사용하여 작성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249A9F-2F93-444F-9446-9FCEC8EC0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</p:spPr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9A44B53-A5FC-44A2-9715-43C40F88E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7592" y="2399603"/>
            <a:ext cx="7608815" cy="1412086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6A7703DF-ADE1-4D20-9477-9AF267571B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5874" y="4204528"/>
            <a:ext cx="6572250" cy="157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3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0BFA5-7997-4ACC-8A37-E17F306F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D7EF-4057-43BE-8643-EE2BD946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람다식을 사용하면 메소드를 사용하려는 장소에서 바로 메소드를 작성할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메소드가</a:t>
            </a:r>
            <a:r>
              <a:rPr lang="en-US" altLang="ko-KR" dirty="0"/>
              <a:t> </a:t>
            </a:r>
            <a:r>
              <a:rPr lang="ko-KR" altLang="en-US" dirty="0"/>
              <a:t>딱 한 번만 사용되고 메소드의 길이가 짧은 경우에 유용하다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FD228D-74EA-46A8-97C1-71BDC104C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3379FC-5225-48DF-B7D5-E47EF200159E}"/>
              </a:ext>
            </a:extLst>
          </p:cNvPr>
          <p:cNvSpPr/>
          <p:nvPr/>
        </p:nvSpPr>
        <p:spPr>
          <a:xfrm>
            <a:off x="1312878" y="335532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lang="ko-KR" altLang="en-US"/>
            </a:pPr>
            <a:r>
              <a:rPr lang="ko-KR" altLang="en-US" dirty="0"/>
              <a:t>() -&gt; </a:t>
            </a:r>
            <a:r>
              <a:rPr lang="ko-KR" altLang="en-US" dirty="0" err="1"/>
              <a:t>System.out.println</a:t>
            </a:r>
            <a:r>
              <a:rPr lang="ko-KR" altLang="en-US" dirty="0"/>
              <a:t>("</a:t>
            </a:r>
            <a:r>
              <a:rPr lang="ko-KR" altLang="en-US" dirty="0" err="1"/>
              <a:t>Hello</a:t>
            </a:r>
            <a:r>
              <a:rPr lang="ko-KR" altLang="en-US" dirty="0"/>
              <a:t> World");</a:t>
            </a:r>
            <a:endParaRPr lang="en-US" altLang="ko-KR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(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s</a:t>
            </a:r>
            <a:r>
              <a:rPr lang="ko-KR" altLang="en-US" dirty="0"/>
              <a:t>) -&gt; { </a:t>
            </a:r>
            <a:r>
              <a:rPr lang="ko-KR" altLang="en-US" dirty="0" err="1"/>
              <a:t>System.out.println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); }</a:t>
            </a:r>
            <a:endParaRPr lang="en-US" altLang="ko-KR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() -&gt; 69</a:t>
            </a:r>
            <a:endParaRPr lang="en-US" altLang="ko-KR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() -&gt; { </a:t>
            </a:r>
            <a:r>
              <a:rPr lang="ko-KR" altLang="en-US" dirty="0" err="1"/>
              <a:t>return</a:t>
            </a:r>
            <a:r>
              <a:rPr lang="ko-KR" altLang="en-US" dirty="0"/>
              <a:t> 3.141592; };</a:t>
            </a:r>
          </a:p>
        </p:txBody>
      </p:sp>
    </p:spTree>
    <p:extLst>
      <p:ext uri="{BB962C8B-B14F-4D97-AF65-F5344CB8AC3E}">
        <p14:creationId xmlns:p14="http://schemas.microsoft.com/office/powerpoint/2010/main" val="122381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 err="1"/>
              <a:t>함수</a:t>
            </a:r>
            <a:r>
              <a:rPr lang="en-US" altLang="ko-KR" dirty="0"/>
              <a:t> </a:t>
            </a:r>
            <a:r>
              <a:rPr lang="en-US" altLang="ko-KR" dirty="0" err="1"/>
              <a:t>인터페이스는</a:t>
            </a:r>
            <a:r>
              <a:rPr lang="en-US" altLang="ko-KR" dirty="0"/>
              <a:t> </a:t>
            </a:r>
            <a:r>
              <a:rPr lang="en-US" altLang="ko-KR" dirty="0" err="1"/>
              <a:t>하나의</a:t>
            </a:r>
            <a:r>
              <a:rPr lang="en-US" altLang="ko-KR" dirty="0"/>
              <a:t> </a:t>
            </a:r>
            <a:r>
              <a:rPr lang="en-US" altLang="ko-KR" dirty="0" err="1"/>
              <a:t>추상</a:t>
            </a:r>
            <a:r>
              <a:rPr lang="en-US" altLang="ko-KR" dirty="0"/>
              <a:t> </a:t>
            </a:r>
            <a:r>
              <a:rPr lang="en-US" altLang="ko-KR" dirty="0" err="1"/>
              <a:t>메서드만</a:t>
            </a:r>
            <a:r>
              <a:rPr lang="en-US" altLang="ko-KR" dirty="0"/>
              <a:t> </a:t>
            </a:r>
            <a:r>
              <a:rPr lang="en-US" altLang="ko-KR" dirty="0" err="1"/>
              <a:t>선언된</a:t>
            </a:r>
            <a:r>
              <a:rPr lang="en-US" altLang="ko-KR" dirty="0"/>
              <a:t> </a:t>
            </a:r>
            <a:r>
              <a:rPr lang="en-US" altLang="ko-KR" dirty="0" err="1"/>
              <a:t>인터페이스</a:t>
            </a:r>
            <a:endParaRPr lang="en-US" altLang="ko-KR" dirty="0"/>
          </a:p>
          <a:p>
            <a:pPr marL="0" indent="0">
              <a:buNone/>
              <a:defRPr lang="ko-KR" altLang="en-US"/>
            </a:pPr>
            <a:r>
              <a:rPr lang="en-US" altLang="ko-KR" dirty="0"/>
              <a:t>	</a:t>
            </a:r>
            <a:r>
              <a:rPr lang="ko-KR" altLang="en-US" dirty="0"/>
              <a:t>(예) </a:t>
            </a:r>
            <a:r>
              <a:rPr lang="ko-KR" altLang="en-US" dirty="0" err="1"/>
              <a:t>java.lang.Runnable</a:t>
            </a: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람다식은 함수 인터페이스에 대입할 수 있다.</a:t>
            </a:r>
          </a:p>
          <a:p>
            <a:pPr marL="0" indent="0">
              <a:buNone/>
              <a:defRPr lang="ko-KR" altLang="en-US"/>
            </a:pPr>
            <a:r>
              <a:rPr lang="en-US" altLang="ko-KR" dirty="0"/>
              <a:t>	</a:t>
            </a:r>
            <a:r>
              <a:rPr lang="ko-KR" altLang="en-US" dirty="0"/>
              <a:t>(예) </a:t>
            </a:r>
            <a:r>
              <a:rPr lang="ko-KR" altLang="en-US" dirty="0" err="1"/>
              <a:t>Runnable</a:t>
            </a:r>
            <a:r>
              <a:rPr lang="ko-KR" altLang="en-US" dirty="0"/>
              <a:t> </a:t>
            </a:r>
            <a:r>
              <a:rPr lang="ko-KR" altLang="en-US" dirty="0" err="1"/>
              <a:t>r</a:t>
            </a:r>
            <a:r>
              <a:rPr lang="ko-KR" altLang="en-US" dirty="0"/>
              <a:t> = () -&gt; </a:t>
            </a:r>
            <a:r>
              <a:rPr lang="ko-KR" altLang="en-US" dirty="0" err="1"/>
              <a:t>System.out.println</a:t>
            </a:r>
            <a:r>
              <a:rPr lang="ko-KR" altLang="en-US" dirty="0"/>
              <a:t>("스레드가 실행되고 있습니다.");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9BDBC-27FD-48F1-AA1D-33F49D0E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r>
              <a:rPr lang="ko-KR" altLang="en-US" dirty="0"/>
              <a:t> 사용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F4E26E-C869-4483-B639-CA903C2C2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745" y="1548161"/>
            <a:ext cx="4306261" cy="4306261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AB0111-F4BC-4776-A4A6-11F2E1FBF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69906D-5CC4-483C-8D96-F5547D8D63AA}"/>
              </a:ext>
            </a:extLst>
          </p:cNvPr>
          <p:cNvSpPr/>
          <p:nvPr/>
        </p:nvSpPr>
        <p:spPr>
          <a:xfrm>
            <a:off x="1468073" y="4009938"/>
            <a:ext cx="3045204" cy="1845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2ECE7-76EB-48C8-B462-CAA3DED8BD6D}"/>
              </a:ext>
            </a:extLst>
          </p:cNvPr>
          <p:cNvSpPr txBox="1"/>
          <p:nvPr/>
        </p:nvSpPr>
        <p:spPr>
          <a:xfrm>
            <a:off x="4711922" y="4009938"/>
            <a:ext cx="37369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Timer </a:t>
            </a:r>
            <a:r>
              <a:rPr lang="ko-KR" altLang="en-US" sz="1600" dirty="0"/>
              <a:t>클래스는 지정된 시간이 지나면 </a:t>
            </a:r>
            <a:br>
              <a:rPr lang="en-US" altLang="ko-KR" sz="1600" dirty="0"/>
            </a:br>
            <a:r>
              <a:rPr lang="en-US" altLang="ko-KR" sz="1600" dirty="0" err="1"/>
              <a:t>actionPerformed</a:t>
            </a:r>
            <a:r>
              <a:rPr lang="en-US" altLang="ko-KR" sz="1600" dirty="0"/>
              <a:t>() </a:t>
            </a:r>
            <a:r>
              <a:rPr lang="ko-KR" altLang="en-US" sz="1600" dirty="0"/>
              <a:t>메소드를 호출한다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325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FD457-83D7-4AAC-80A6-519840A9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r>
              <a:rPr lang="ko-KR" altLang="en-US" dirty="0"/>
              <a:t> 사용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A8B2F-FC98-4E11-8A99-810625243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r>
              <a:rPr lang="ko-KR" altLang="en-US" dirty="0"/>
              <a:t> 사용 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510514-95FA-4DCD-8EA6-B7D909768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7BB418-8C0A-44BC-B6C8-8C215ED6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14" y="1860339"/>
            <a:ext cx="5631378" cy="27461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F950CE5-0E8D-4A60-A6AD-567B8ED9248E}"/>
              </a:ext>
            </a:extLst>
          </p:cNvPr>
          <p:cNvSpPr/>
          <p:nvPr/>
        </p:nvSpPr>
        <p:spPr>
          <a:xfrm>
            <a:off x="3599778" y="2782479"/>
            <a:ext cx="2688878" cy="2281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3055C-565F-4DFA-8410-009834FD779F}"/>
              </a:ext>
            </a:extLst>
          </p:cNvPr>
          <p:cNvSpPr txBox="1"/>
          <p:nvPr/>
        </p:nvSpPr>
        <p:spPr>
          <a:xfrm>
            <a:off x="4944217" y="3098591"/>
            <a:ext cx="24256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람다식을 사용하고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189502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16637</TotalTime>
  <Words>389</Words>
  <Application>Microsoft Office PowerPoint</Application>
  <PresentationFormat>화면 슬라이드 쇼(4:3)</PresentationFormat>
  <Paragraphs>72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Wingdings 2</vt:lpstr>
      <vt:lpstr>HDOfficeLightV0</vt:lpstr>
      <vt:lpstr>Office 테마</vt:lpstr>
      <vt:lpstr>자바 프로그래밍 2</vt:lpstr>
      <vt:lpstr>무명 클래스</vt:lpstr>
      <vt:lpstr>무명 클래스</vt:lpstr>
      <vt:lpstr>람다식</vt:lpstr>
      <vt:lpstr>람다식</vt:lpstr>
      <vt:lpstr>람다식</vt:lpstr>
      <vt:lpstr>함수 인터페이스와 람다식</vt:lpstr>
      <vt:lpstr>람다식 사용 예시</vt:lpstr>
      <vt:lpstr>람다식 사용 예시</vt:lpstr>
      <vt:lpstr>실습 1 : 람다식의 사용 예시</vt:lpstr>
      <vt:lpstr>실습 1 : 람다식의 사용 예시</vt:lpstr>
      <vt:lpstr>실습 1 : 람다식의 사용 예시</vt:lpstr>
      <vt:lpstr>실습 1 : 람다식의 사용 예시</vt:lpstr>
      <vt:lpstr>실습 1 : 람다식의 사용 예시</vt:lpstr>
      <vt:lpstr>실습 2 : 람다식의 사용 예시</vt:lpstr>
      <vt:lpstr>실습 2 : 람다식의 사용 예시</vt:lpstr>
      <vt:lpstr>실습 2 : 람다식의 사용 예시</vt:lpstr>
      <vt:lpstr>과제 주의사항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wyh</dc:creator>
  <cp:lastModifiedBy>wyh</cp:lastModifiedBy>
  <cp:revision>1131</cp:revision>
  <cp:lastPrinted>2019-09-04T03:50:08Z</cp:lastPrinted>
  <dcterms:created xsi:type="dcterms:W3CDTF">2019-07-23T08:10:25Z</dcterms:created>
  <dcterms:modified xsi:type="dcterms:W3CDTF">2019-11-28T01:55:34Z</dcterms:modified>
</cp:coreProperties>
</file>