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21"/>
  </p:notesMasterIdLst>
  <p:sldIdLst>
    <p:sldId id="256" r:id="rId3"/>
    <p:sldId id="260" r:id="rId4"/>
    <p:sldId id="274" r:id="rId5"/>
    <p:sldId id="275" r:id="rId6"/>
    <p:sldId id="276" r:id="rId7"/>
    <p:sldId id="277" r:id="rId8"/>
    <p:sldId id="278" r:id="rId9"/>
    <p:sldId id="284" r:id="rId10"/>
    <p:sldId id="289" r:id="rId11"/>
    <p:sldId id="285" r:id="rId12"/>
    <p:sldId id="287" r:id="rId13"/>
    <p:sldId id="290" r:id="rId14"/>
    <p:sldId id="288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yh@hallym.ac.k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2018.08.29</a:t>
            </a:r>
          </a:p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04866-A2E5-4C31-897F-3C9711AD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0F2C-091D-422B-81B8-03164ADB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-&gt; New -&gt; JAVA Project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DF8FE-B06C-44B2-AAAD-3EE2D72E2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57F2AE-2DFB-4477-BEF2-8FF9BA95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68" y="2852905"/>
            <a:ext cx="7072064" cy="18241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504F7-9BA5-4676-80E5-513446ACA311}"/>
              </a:ext>
            </a:extLst>
          </p:cNvPr>
          <p:cNvSpPr/>
          <p:nvPr/>
        </p:nvSpPr>
        <p:spPr>
          <a:xfrm>
            <a:off x="1036446" y="3538500"/>
            <a:ext cx="2453514" cy="2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8F19BA-C02B-451C-9DC4-90C2AFB40518}"/>
              </a:ext>
            </a:extLst>
          </p:cNvPr>
          <p:cNvSpPr/>
          <p:nvPr/>
        </p:nvSpPr>
        <p:spPr>
          <a:xfrm>
            <a:off x="5463667" y="3538500"/>
            <a:ext cx="2110614" cy="2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3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04866-A2E5-4C31-897F-3C9711AD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0F2C-091D-422B-81B8-03164ADB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이름을 </a:t>
            </a:r>
            <a:r>
              <a:rPr lang="ko-KR" altLang="en-US" b="1" dirty="0"/>
              <a:t>소문자 </a:t>
            </a:r>
            <a:r>
              <a:rPr lang="en-US" altLang="ko-KR" b="1" dirty="0"/>
              <a:t>hello</a:t>
            </a:r>
            <a:r>
              <a:rPr lang="ko-KR" altLang="en-US" dirty="0"/>
              <a:t>로 입력하고 </a:t>
            </a:r>
            <a:r>
              <a:rPr lang="en-US" altLang="ko-KR" dirty="0"/>
              <a:t>Finish</a:t>
            </a:r>
            <a:r>
              <a:rPr lang="ko-KR" altLang="en-US" dirty="0"/>
              <a:t>를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DF8FE-B06C-44B2-AAAD-3EE2D72E2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7B9741-A28D-446F-8E3F-9A7AA723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13" y="2408554"/>
            <a:ext cx="4454221" cy="4351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2309C5-8FA1-466A-99B1-D9B39B64D6CF}"/>
              </a:ext>
            </a:extLst>
          </p:cNvPr>
          <p:cNvSpPr/>
          <p:nvPr/>
        </p:nvSpPr>
        <p:spPr>
          <a:xfrm>
            <a:off x="1226946" y="3118677"/>
            <a:ext cx="754254" cy="196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CE9C2C-CD46-4F0D-A2AA-2FA6F342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65" y="2408554"/>
            <a:ext cx="3875793" cy="2867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FC49B-B689-4FC6-B97E-782DF8334DD7}"/>
              </a:ext>
            </a:extLst>
          </p:cNvPr>
          <p:cNvSpPr/>
          <p:nvPr/>
        </p:nvSpPr>
        <p:spPr>
          <a:xfrm>
            <a:off x="7995930" y="4980028"/>
            <a:ext cx="754254" cy="196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CEA-2510-4FF2-93CC-5403AA7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C7455-F907-49CF-B746-135D7471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Class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45F74-B309-4188-98ED-4B19C1DF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54A17-968E-4C5A-B4C2-FCC3CAD0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3" y="3031807"/>
            <a:ext cx="7030013" cy="20202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928F82-8F57-499D-BA65-9233B7007014}"/>
              </a:ext>
            </a:extLst>
          </p:cNvPr>
          <p:cNvSpPr/>
          <p:nvPr/>
        </p:nvSpPr>
        <p:spPr>
          <a:xfrm>
            <a:off x="1585086" y="3805271"/>
            <a:ext cx="1112394" cy="279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B4C223-D3D5-460F-A38F-8A0D96FF0495}"/>
              </a:ext>
            </a:extLst>
          </p:cNvPr>
          <p:cNvSpPr/>
          <p:nvPr/>
        </p:nvSpPr>
        <p:spPr>
          <a:xfrm>
            <a:off x="5669406" y="4643471"/>
            <a:ext cx="1112394" cy="279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04866-A2E5-4C31-897F-3C9711AD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0F2C-091D-422B-81B8-03164ADB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이름은 첫 문자가 대문자가 되도록 </a:t>
            </a:r>
            <a:r>
              <a:rPr lang="en-US" altLang="ko-KR" b="1" dirty="0">
                <a:solidFill>
                  <a:srgbClr val="FF0000"/>
                </a:solidFill>
              </a:rPr>
              <a:t>Hello</a:t>
            </a:r>
            <a:r>
              <a:rPr lang="en-US" altLang="ko-KR" dirty="0"/>
              <a:t> </a:t>
            </a:r>
            <a:r>
              <a:rPr lang="ko-KR" altLang="en-US" dirty="0"/>
              <a:t>로 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DF8FE-B06C-44B2-AAAD-3EE2D72E2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18F219-729D-4A02-93FC-E0C9F8EA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78" y="2367066"/>
            <a:ext cx="3458879" cy="41258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89AA8-9945-43D7-ABED-07695B18C9D1}"/>
              </a:ext>
            </a:extLst>
          </p:cNvPr>
          <p:cNvSpPr/>
          <p:nvPr/>
        </p:nvSpPr>
        <p:spPr>
          <a:xfrm>
            <a:off x="2804286" y="3760345"/>
            <a:ext cx="373254" cy="18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A8D37-AB11-40F1-AAC9-C730E79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B8FD8-62FB-46AA-8C29-A42950AC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EAD640-2AF5-4CFF-B1CA-3D4E5332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9904B-A1F9-4585-884A-A571E985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54" y="2409031"/>
            <a:ext cx="5179891" cy="39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A515-CC15-422A-8ABF-6E163856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FAA17-ED00-411C-A459-859F954D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메모장에 입력했던 것과 같이 입력한 뒤 재생버튼을 눌러본다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BFB82-4A42-4024-A638-4DB1D682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72F4C-E70A-4839-AC22-B6CE5DB0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7" y="2820352"/>
            <a:ext cx="6117984" cy="24755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EA4025-65D3-48F1-9EF1-5CFE20F8C219}"/>
              </a:ext>
            </a:extLst>
          </p:cNvPr>
          <p:cNvSpPr/>
          <p:nvPr/>
        </p:nvSpPr>
        <p:spPr>
          <a:xfrm>
            <a:off x="2491866" y="3120265"/>
            <a:ext cx="358014" cy="362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F66D16-CA2B-4347-B965-9ED8F1A6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73" y="2383949"/>
            <a:ext cx="2809875" cy="3524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2EF9CC-5556-4AB2-8F4D-90F3B32D584F}"/>
              </a:ext>
            </a:extLst>
          </p:cNvPr>
          <p:cNvSpPr/>
          <p:nvPr/>
        </p:nvSpPr>
        <p:spPr>
          <a:xfrm>
            <a:off x="1674544" y="4255645"/>
            <a:ext cx="3141295" cy="567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24309-3B0E-4757-B93A-EE39F89ECB8B}"/>
              </a:ext>
            </a:extLst>
          </p:cNvPr>
          <p:cNvSpPr/>
          <p:nvPr/>
        </p:nvSpPr>
        <p:spPr>
          <a:xfrm>
            <a:off x="6911340" y="5541661"/>
            <a:ext cx="906779" cy="241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3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BCD7-3FC8-445D-BD63-F28F52C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B0993-1E08-4F37-893F-5F21F57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아래창에 </a:t>
            </a:r>
            <a:r>
              <a:rPr lang="en-US" altLang="ko-KR" dirty="0"/>
              <a:t>Hello, World! </a:t>
            </a:r>
            <a:r>
              <a:rPr lang="ko-KR" altLang="en-US" dirty="0"/>
              <a:t>라고 출력되면 잘 실행된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5192F4-7A0B-4039-9106-5C767E1D2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D0982-29A6-4F3C-B90A-445B2353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67137"/>
            <a:ext cx="7414260" cy="3964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22FE55-4F10-492E-BE0D-D86A6B09B07F}"/>
              </a:ext>
            </a:extLst>
          </p:cNvPr>
          <p:cNvSpPr/>
          <p:nvPr/>
        </p:nvSpPr>
        <p:spPr>
          <a:xfrm>
            <a:off x="2832785" y="5611969"/>
            <a:ext cx="893396" cy="26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9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898E-E313-4FAC-BB90-62B627B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09D06-6DDF-4E43-9254-FF85BE4B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폴더 그대로 압축해서 제출하기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0ACCA-FAAD-49C8-8D26-01811FE92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32F0B77-CBAB-4993-9035-474D5689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47" y="3209823"/>
            <a:ext cx="4359960" cy="1977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5522C0-63F0-4115-8EAF-5746039A981E}"/>
              </a:ext>
            </a:extLst>
          </p:cNvPr>
          <p:cNvSpPr/>
          <p:nvPr/>
        </p:nvSpPr>
        <p:spPr>
          <a:xfrm>
            <a:off x="2301796" y="3976530"/>
            <a:ext cx="2300750" cy="154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9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559E0-89A4-4035-94D2-2D1EF1CA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B3F47-D5F6-4ABF-A497-1A73459E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제대로 출력됐는지도 캡처해서 이미지 파일도 제출하기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 9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일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제출파일에 학번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주차 꼭 있어야 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97025E-E54D-4C68-A7B7-9AA8DA02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147D8-58FE-48DC-8CB3-CFDD8A22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8" y="2386288"/>
            <a:ext cx="5836920" cy="31207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7D05DB9-7C09-4572-8512-1FBDC50DFE4B}"/>
              </a:ext>
            </a:extLst>
          </p:cNvPr>
          <p:cNvSpPr/>
          <p:nvPr/>
        </p:nvSpPr>
        <p:spPr>
          <a:xfrm>
            <a:off x="3055027" y="4959406"/>
            <a:ext cx="703331" cy="201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7CE00-4E75-42C3-833F-493F2262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20DC3-BAAC-4F77-91F3-C4456185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우윤희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wyh@hallym.ac.kr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연구실</a:t>
            </a:r>
            <a:r>
              <a:rPr lang="en-US" altLang="ko-KR" dirty="0"/>
              <a:t>: </a:t>
            </a:r>
            <a:r>
              <a:rPr lang="ko-KR" altLang="en-US" dirty="0"/>
              <a:t>공학관 </a:t>
            </a:r>
            <a:r>
              <a:rPr lang="en-US" altLang="ko-KR" dirty="0"/>
              <a:t>2</a:t>
            </a:r>
            <a:r>
              <a:rPr lang="ko-KR" altLang="en-US" dirty="0"/>
              <a:t>층 </a:t>
            </a:r>
            <a:r>
              <a:rPr lang="en-US" altLang="ko-KR" dirty="0"/>
              <a:t>1211 </a:t>
            </a:r>
            <a:r>
              <a:rPr lang="ko-KR" altLang="en-US" dirty="0"/>
              <a:t>임베디드 시스템 연구실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430B4-127A-47A4-B746-0090519D5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5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F1191-099E-468A-8AC1-60269CFE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코드 작성하고 컴파일해보기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82AFF-731F-42A9-9678-5ED7EEFCA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7D5F2C5-E23B-4CDA-B545-A316D108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대문자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소문자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특수문자 그대로 작성해야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FBF710-6054-4ED3-B169-76892C7E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961391"/>
            <a:ext cx="4476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F1191-099E-468A-8AC1-60269CFE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코드 작성하고 컴파일해보기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82AFF-731F-42A9-9678-5ED7EEFCA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7D5F2C5-E23B-4CDA-B545-A316D108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바탕화면에 </a:t>
            </a:r>
            <a:r>
              <a:rPr lang="en-US" altLang="ko-KR" b="1" dirty="0">
                <a:solidFill>
                  <a:srgbClr val="FF0000"/>
                </a:solidFill>
              </a:rPr>
              <a:t>hello.java</a:t>
            </a:r>
            <a:r>
              <a:rPr lang="ko-KR" altLang="en-US" b="1" dirty="0">
                <a:solidFill>
                  <a:srgbClr val="FF0000"/>
                </a:solidFill>
              </a:rPr>
              <a:t>로 저장한다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A41C2-1940-40B6-A541-237F3433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0" y="2444408"/>
            <a:ext cx="6418015" cy="36160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EA91C9-1F63-4663-ACD4-5C9F21396E6F}"/>
              </a:ext>
            </a:extLst>
          </p:cNvPr>
          <p:cNvSpPr/>
          <p:nvPr/>
        </p:nvSpPr>
        <p:spPr>
          <a:xfrm>
            <a:off x="2268074" y="5298011"/>
            <a:ext cx="558218" cy="217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6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1AE40-EC7B-4147-8A6C-CAFB8EA1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코드 작성하고 컴파일해보기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66CE0-77ED-4BA9-930D-1A5C0B2A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창 띄운 후</a:t>
            </a:r>
            <a:r>
              <a:rPr lang="en-US" altLang="ko-KR" dirty="0"/>
              <a:t>, </a:t>
            </a:r>
            <a:r>
              <a:rPr lang="en-US" altLang="ko-KR" b="1" dirty="0"/>
              <a:t>cd Desktop 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cd : change directory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4EE40-2A09-4B4C-8509-EE27B732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185B6-5868-4E9A-BF16-462322B0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59" b="68025"/>
          <a:stretch/>
        </p:blipFill>
        <p:spPr>
          <a:xfrm>
            <a:off x="2536939" y="3261006"/>
            <a:ext cx="4070121" cy="23931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5B1FB-A484-4359-AAEF-F286D9445FFE}"/>
              </a:ext>
            </a:extLst>
          </p:cNvPr>
          <p:cNvSpPr/>
          <p:nvPr/>
        </p:nvSpPr>
        <p:spPr>
          <a:xfrm>
            <a:off x="4018327" y="4404220"/>
            <a:ext cx="1326756" cy="293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D6F763-2649-4BD1-B47D-521C353637C4}"/>
              </a:ext>
            </a:extLst>
          </p:cNvPr>
          <p:cNvCxnSpPr/>
          <p:nvPr/>
        </p:nvCxnSpPr>
        <p:spPr>
          <a:xfrm flipH="1">
            <a:off x="2536939" y="5159229"/>
            <a:ext cx="25467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1AE40-EC7B-4147-8A6C-CAFB8EA1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코드 작성하고 컴파일해보기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66CE0-77ED-4BA9-930D-1A5C0B2A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javac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hello.java </a:t>
            </a:r>
            <a:r>
              <a:rPr lang="ko-KR" altLang="en-US" b="1" dirty="0"/>
              <a:t>로 컴파일한다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아무것도 뜨지 않는 것이 정상이다</a:t>
            </a:r>
            <a:r>
              <a:rPr lang="en-US" altLang="ko-KR" b="1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4EE40-2A09-4B4C-8509-EE27B732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780EAB-8A60-4A96-B2B6-328014872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97" b="63113"/>
          <a:stretch/>
        </p:blipFill>
        <p:spPr>
          <a:xfrm>
            <a:off x="2491843" y="3051281"/>
            <a:ext cx="4160313" cy="240995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416C80-AF49-4CEE-93C7-6C8DC8EF91E3}"/>
              </a:ext>
            </a:extLst>
          </p:cNvPr>
          <p:cNvSpPr/>
          <p:nvPr/>
        </p:nvSpPr>
        <p:spPr>
          <a:xfrm>
            <a:off x="4571998" y="4446165"/>
            <a:ext cx="1778467" cy="293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1AE40-EC7B-4147-8A6C-CAFB8EA1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코드 작성하고 컴파일해보기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66CE0-77ED-4BA9-930D-1A5C0B2A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Hello </a:t>
            </a:r>
            <a:r>
              <a:rPr lang="ko-KR" altLang="en-US" dirty="0"/>
              <a:t>를 입력하면 </a:t>
            </a:r>
            <a:r>
              <a:rPr lang="en-US" altLang="ko-KR" dirty="0"/>
              <a:t>“Hello, World!”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4EE40-2A09-4B4C-8509-EE27B732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6ABD45-AC55-4573-B973-CD5E7B9D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78" b="53289"/>
          <a:stretch/>
        </p:blipFill>
        <p:spPr>
          <a:xfrm>
            <a:off x="2293920" y="2782833"/>
            <a:ext cx="4556160" cy="30559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AC63B9-D2AA-4B7D-A665-7AE67697FB24}"/>
              </a:ext>
            </a:extLst>
          </p:cNvPr>
          <p:cNvSpPr/>
          <p:nvPr/>
        </p:nvSpPr>
        <p:spPr>
          <a:xfrm>
            <a:off x="2293920" y="4588778"/>
            <a:ext cx="3284759" cy="50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3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76D1A-BBA8-42F8-AB4A-3F632069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8368C-F681-4FDC-A28E-4563F5AC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이클립스를 실행한 뒤 </a:t>
            </a:r>
            <a:r>
              <a:rPr lang="ko-KR" altLang="en-US" b="1" dirty="0">
                <a:solidFill>
                  <a:srgbClr val="FF0000"/>
                </a:solidFill>
              </a:rPr>
              <a:t>학번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주차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폴더를 만들어 </a:t>
            </a:r>
            <a:r>
              <a:rPr lang="en-US" altLang="ko-KR" dirty="0"/>
              <a:t>workspace</a:t>
            </a:r>
            <a:r>
              <a:rPr lang="ko-KR" altLang="en-US" dirty="0"/>
              <a:t>로 지정한다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아래는 예시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36BEAF-603C-43A2-8CAA-EA2CB945D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4912D-52D3-4284-B546-86BD8CE8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40" y="3243008"/>
            <a:ext cx="5857875" cy="2657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AF9753-3F80-47C4-BE92-1274DE4BC5C1}"/>
              </a:ext>
            </a:extLst>
          </p:cNvPr>
          <p:cNvSpPr/>
          <p:nvPr/>
        </p:nvSpPr>
        <p:spPr>
          <a:xfrm>
            <a:off x="2416029" y="4261608"/>
            <a:ext cx="2348917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8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FA90-C986-4761-AFF3-F146A977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사용해보기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BCCB2-09DD-4174-8387-FB6F0DC0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696B4-3EFB-46D2-9DAA-2C2C86EC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3E2E0-1607-4EFE-9C79-750E2BDFF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9" b="68894"/>
          <a:stretch/>
        </p:blipFill>
        <p:spPr>
          <a:xfrm>
            <a:off x="1200150" y="2886116"/>
            <a:ext cx="6972770" cy="2059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BCFB5C-F8C6-4641-BF2A-DEA471EF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8" y="2323147"/>
            <a:ext cx="3286125" cy="4314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E48A49-C703-4D75-9D98-11B0F6E2A86C}"/>
              </a:ext>
            </a:extLst>
          </p:cNvPr>
          <p:cNvSpPr/>
          <p:nvPr/>
        </p:nvSpPr>
        <p:spPr>
          <a:xfrm>
            <a:off x="7368611" y="3548264"/>
            <a:ext cx="281869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F32FB8-1DF2-4E4C-846E-6D1215FFFCAC}"/>
              </a:ext>
            </a:extLst>
          </p:cNvPr>
          <p:cNvSpPr/>
          <p:nvPr/>
        </p:nvSpPr>
        <p:spPr>
          <a:xfrm>
            <a:off x="2057471" y="3457872"/>
            <a:ext cx="472369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066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9398</TotalTime>
  <Words>316</Words>
  <Application>Microsoft Office PowerPoint</Application>
  <PresentationFormat>화면 슬라이드 쇼(4:3)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조교 소개</vt:lpstr>
      <vt:lpstr>JAVA 코드 작성하고 컴파일해보기</vt:lpstr>
      <vt:lpstr>JAVA 코드 작성하고 컴파일해보기</vt:lpstr>
      <vt:lpstr>JAVA 코드 작성하고 컴파일해보기</vt:lpstr>
      <vt:lpstr>JAVA 코드 작성하고 컴파일해보기</vt:lpstr>
      <vt:lpstr>JAVA 코드 작성하고 컴파일해보기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이클립스 사용해보기</vt:lpstr>
      <vt:lpstr>과제 제출</vt:lpstr>
      <vt:lpstr>과제 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324</cp:revision>
  <dcterms:created xsi:type="dcterms:W3CDTF">2019-07-23T08:10:25Z</dcterms:created>
  <dcterms:modified xsi:type="dcterms:W3CDTF">2019-08-29T01:51:48Z</dcterms:modified>
</cp:coreProperties>
</file>