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21"/>
  </p:notesMasterIdLst>
  <p:sldIdLst>
    <p:sldId id="256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6" r:id="rId18"/>
    <p:sldId id="273" r:id="rId19"/>
    <p:sldId id="267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2018.09.05</a:t>
            </a:r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B4A40-DC95-4D9C-88EB-C5B383B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B698876-03EF-4453-B53B-A15148A89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838001"/>
              </p:ext>
            </p:extLst>
          </p:nvPr>
        </p:nvGraphicFramePr>
        <p:xfrm>
          <a:off x="628650" y="1825625"/>
          <a:ext cx="7886701" cy="17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84">
                  <a:extLst>
                    <a:ext uri="{9D8B030D-6E8A-4147-A177-3AD203B41FA5}">
                      <a16:colId xmlns:a16="http://schemas.microsoft.com/office/drawing/2014/main" val="3990462376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2758053190"/>
                    </a:ext>
                  </a:extLst>
                </a:gridCol>
                <a:gridCol w="2449586">
                  <a:extLst>
                    <a:ext uri="{9D8B030D-6E8A-4147-A177-3AD203B41FA5}">
                      <a16:colId xmlns:a16="http://schemas.microsoft.com/office/drawing/2014/main" val="3754206811"/>
                    </a:ext>
                  </a:extLst>
                </a:gridCol>
                <a:gridCol w="2634668">
                  <a:extLst>
                    <a:ext uri="{9D8B030D-6E8A-4147-A177-3AD203B41FA5}">
                      <a16:colId xmlns:a16="http://schemas.microsoft.com/office/drawing/2014/main" val="44447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20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while</a:t>
                      </a:r>
                      <a:r>
                        <a:rPr lang="ko-KR" altLang="en-US" dirty="0"/>
                        <a:t>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while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미리 반복 횟수를 알 수 없고 조건에 따라서 반복하는 경우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코드를 실행하기 전에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조건문을 확인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94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do-while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코드를 한 번은 실행한 뒤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조건문을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6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for</a:t>
                      </a:r>
                      <a:r>
                        <a:rPr lang="ko-KR" altLang="en-US" dirty="0"/>
                        <a:t>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for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정해진 회수만큼 반복하는 경우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09586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ED81BA-D9BF-476B-B0F5-44B1A1A93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D1AFF-7905-4404-8E21-09633C654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6"/>
          <a:stretch/>
        </p:blipFill>
        <p:spPr bwMode="auto">
          <a:xfrm>
            <a:off x="4757110" y="4152536"/>
            <a:ext cx="3875686" cy="221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51DC9DA-3C2A-4855-B841-C9E5461A0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4983" r="34404" b="6698"/>
          <a:stretch/>
        </p:blipFill>
        <p:spPr bwMode="auto">
          <a:xfrm>
            <a:off x="821596" y="4224542"/>
            <a:ext cx="3212138" cy="157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039FCA-4158-404B-80C2-83625EFEA641}"/>
              </a:ext>
            </a:extLst>
          </p:cNvPr>
          <p:cNvSpPr/>
          <p:nvPr/>
        </p:nvSpPr>
        <p:spPr>
          <a:xfrm>
            <a:off x="745708" y="3783204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/>
              <a:t>&lt;while&gt;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F0D86-C160-49F3-A5A4-2BA39BDD8E80}"/>
              </a:ext>
            </a:extLst>
          </p:cNvPr>
          <p:cNvSpPr/>
          <p:nvPr/>
        </p:nvSpPr>
        <p:spPr>
          <a:xfrm>
            <a:off x="4698321" y="378320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/>
              <a:t>&lt;do-while&gt;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2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D671-BC22-437F-ADB3-A1AFD33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EB707-1F56-430E-955A-6B2E7AD2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최대공약수 구하기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967117-4E5B-46AD-9610-BEC379C4A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C85009-69EB-4A03-A940-4071C3DC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529681"/>
            <a:ext cx="4095750" cy="2943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7A5F5E-50C8-4D1B-89F9-DE7B91A8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07" y="2411872"/>
            <a:ext cx="3621512" cy="5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0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2A3C7-8615-4CAB-8562-DBD8FCFE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-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7BC1C-A853-4758-A44A-F3060C97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출력하기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DF1670-239E-410A-A7D2-56E99D946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AC155-8306-4ED7-8B92-7E7EC35F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675334"/>
            <a:ext cx="4297938" cy="26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7CBF2-535F-421E-9430-55B31909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35B1C-8BB8-4DD5-8872-0A9FB784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(array):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타입의 변수들의 모임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28164-2C4C-4D93-8DE9-6712B9C0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758588-6D2B-4681-9765-91558260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36" y="2660423"/>
            <a:ext cx="4794328" cy="31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3C4B3-44ED-41DF-9E35-31E2EB1B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5977F-BD6E-4A84-845D-7EAB7C13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 점수 평균 구하기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99F06-E8DE-4A5C-93C1-5DF528E1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4C89F9-85B7-40FF-8A4B-ADFAA088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7" y="2622913"/>
            <a:ext cx="3719183" cy="26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231AB-C15B-4F20-BB23-38972793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B0B7F-6218-444D-9108-1207C203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이용하여 간단한 극장 예약 시스템을 구현하세요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좌석 수</a:t>
            </a:r>
            <a:r>
              <a:rPr lang="en-US" altLang="ko-KR" dirty="0"/>
              <a:t>: 10</a:t>
            </a:r>
            <a:r>
              <a:rPr lang="ko-KR" altLang="en-US" dirty="0"/>
              <a:t>개</a:t>
            </a:r>
            <a:r>
              <a:rPr lang="en-US" altLang="ko-KR" dirty="0"/>
              <a:t> / </a:t>
            </a:r>
            <a:r>
              <a:rPr lang="ko-KR" altLang="en-US" dirty="0"/>
              <a:t>예약된 좌석이라면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</a:p>
          <a:p>
            <a:pPr lvl="1"/>
            <a:r>
              <a:rPr lang="ko-KR" altLang="en-US" dirty="0"/>
              <a:t>결과 예시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8B6D9A-630C-4CA6-813F-1DB9BEF0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EE302-40AF-426F-8A69-82547799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40" y="2753359"/>
            <a:ext cx="2390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9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68A9-F9CE-4443-920D-302D1491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6A99C-5C7D-4FBD-BA8F-C8F2DB8A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 수와 각 학생의 점수를 배열에 입력 받은 뒤</a:t>
            </a:r>
            <a:r>
              <a:rPr lang="en-US" altLang="ko-KR" dirty="0"/>
              <a:t> </a:t>
            </a:r>
            <a:r>
              <a:rPr lang="ko-KR" altLang="en-US" dirty="0"/>
              <a:t>결과를 높은 순으로 </a:t>
            </a:r>
            <a:br>
              <a:rPr lang="en-US" altLang="ko-KR" dirty="0"/>
            </a:br>
            <a:r>
              <a:rPr lang="ko-KR" altLang="en-US" b="1" dirty="0"/>
              <a:t>정렬</a:t>
            </a:r>
            <a:r>
              <a:rPr lang="ko-KR" altLang="en-US" dirty="0"/>
              <a:t>하고 점수가 몇 점이라면 몇 등인지 출력하는 프로그램을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 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배열의 크기를 </a:t>
            </a:r>
            <a:r>
              <a:rPr lang="ko-KR" altLang="en-US" dirty="0" err="1"/>
              <a:t>입력받은</a:t>
            </a:r>
            <a:r>
              <a:rPr lang="ko-KR" altLang="en-US" dirty="0"/>
              <a:t> 대로 만드는 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6345C-C123-4820-AF81-296056947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DE7E7A-9053-4281-AA04-BFF612B1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0" y="5616103"/>
            <a:ext cx="2966719" cy="728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D07ED4-8C1D-4CF8-AB63-C2ECA49B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06" y="2940950"/>
            <a:ext cx="2854311" cy="22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7C61-A29A-4A63-B207-F9712821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정렬법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B34A5-A03C-4B00-82D2-CC4B2837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사용하면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정렬의 원리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240FDE-00CE-49D1-BBCC-62CE4ADE4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026" name="Picture 2" descr="selection sortì ëí ì´ë¯¸ì§ ê²ìê²°ê³¼">
            <a:extLst>
              <a:ext uri="{FF2B5EF4-FFF2-40B4-BE49-F238E27FC236}">
                <a16:creationId xmlns:a16="http://schemas.microsoft.com/office/drawing/2014/main" id="{F9F28153-0D96-4A2E-AA0A-3AB60121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41" y="2642413"/>
            <a:ext cx="3327754" cy="40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8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 예시</a:t>
            </a:r>
            <a:endParaRPr lang="en-US" altLang="ko-KR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(5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b="1" dirty="0">
                <a:solidFill>
                  <a:srgbClr val="FF0000"/>
                </a:solidFill>
              </a:rPr>
              <a:t>),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(2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파일은 작업한 </a:t>
            </a:r>
            <a:r>
              <a:rPr lang="en-US" altLang="ko-KR" dirty="0"/>
              <a:t>Workspace</a:t>
            </a:r>
            <a:r>
              <a:rPr lang="ko-KR" altLang="en-US" dirty="0"/>
              <a:t>를 통째로 압축해도 되고</a:t>
            </a:r>
            <a:r>
              <a:rPr lang="en-US" altLang="ko-KR" dirty="0"/>
              <a:t>, java </a:t>
            </a:r>
            <a:r>
              <a:rPr lang="ko-KR" altLang="en-US" dirty="0"/>
              <a:t>파일만을 제출해도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파일만 제출한다면 </a:t>
            </a:r>
            <a:r>
              <a:rPr lang="en-US" altLang="ko-KR" dirty="0"/>
              <a:t>java </a:t>
            </a:r>
            <a:r>
              <a:rPr lang="ko-KR" altLang="en-US" dirty="0"/>
              <a:t>파일은 총 </a:t>
            </a:r>
            <a:r>
              <a:rPr lang="en-US" altLang="ko-KR" dirty="0"/>
              <a:t>7</a:t>
            </a:r>
            <a:r>
              <a:rPr lang="ko-KR" altLang="en-US" dirty="0"/>
              <a:t>개 있어야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 스크린샷은 총 </a:t>
            </a:r>
            <a:r>
              <a:rPr lang="en-US" altLang="ko-KR" dirty="0"/>
              <a:t>7</a:t>
            </a:r>
            <a:r>
              <a:rPr lang="ko-KR" altLang="en-US" dirty="0"/>
              <a:t>개 있어야합니다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11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4E613-35F1-4F4B-9506-BD8CD0D5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2616517"/>
            <a:ext cx="2851785" cy="36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A34FC-699F-4F50-B2F2-8C3B50E9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66319-498D-471F-9E9E-0E07F935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F91D54-5D60-43C1-951F-8FF7AA816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A4FA1E5-5F85-4F48-8CD9-3C21B8D04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13698"/>
              </p:ext>
            </p:extLst>
          </p:nvPr>
        </p:nvGraphicFramePr>
        <p:xfrm>
          <a:off x="969607" y="2351692"/>
          <a:ext cx="4988189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95">
                  <a:extLst>
                    <a:ext uri="{9D8B030D-6E8A-4147-A177-3AD203B41FA5}">
                      <a16:colId xmlns:a16="http://schemas.microsoft.com/office/drawing/2014/main" val="197762487"/>
                    </a:ext>
                  </a:extLst>
                </a:gridCol>
                <a:gridCol w="713906">
                  <a:extLst>
                    <a:ext uri="{9D8B030D-6E8A-4147-A177-3AD203B41FA5}">
                      <a16:colId xmlns:a16="http://schemas.microsoft.com/office/drawing/2014/main" val="1167941594"/>
                    </a:ext>
                  </a:extLst>
                </a:gridCol>
                <a:gridCol w="2075741">
                  <a:extLst>
                    <a:ext uri="{9D8B030D-6E8A-4147-A177-3AD203B41FA5}">
                      <a16:colId xmlns:a16="http://schemas.microsoft.com/office/drawing/2014/main" val="2760699980"/>
                    </a:ext>
                  </a:extLst>
                </a:gridCol>
                <a:gridCol w="1247047">
                  <a:extLst>
                    <a:ext uri="{9D8B030D-6E8A-4147-A177-3AD203B41FA5}">
                      <a16:colId xmlns:a16="http://schemas.microsoft.com/office/drawing/2014/main" val="154298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1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덧셈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를 더한다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 + 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1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뺄셈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를 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 – 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1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곱셈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를 곱한다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 * 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나눗셈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로 나눈다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 / 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0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y</a:t>
                      </a:r>
                      <a:r>
                        <a:rPr lang="ko-KR" altLang="en-US" sz="1200" dirty="0"/>
                        <a:t>로 나눴을 때 나머지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 % 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0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E3FB-E400-40F2-91CF-F411BCE8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95308-F5CA-431F-889A-72A3A986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E95E7-3461-4046-8C59-1776DFF7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E42FEF-74F9-4DD8-8C02-A226C7F4E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6027"/>
              </p:ext>
            </p:extLst>
          </p:nvPr>
        </p:nvGraphicFramePr>
        <p:xfrm>
          <a:off x="862108" y="2446020"/>
          <a:ext cx="36184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71">
                  <a:extLst>
                    <a:ext uri="{9D8B030D-6E8A-4147-A177-3AD203B41FA5}">
                      <a16:colId xmlns:a16="http://schemas.microsoft.com/office/drawing/2014/main" val="1796034772"/>
                    </a:ext>
                  </a:extLst>
                </a:gridCol>
                <a:gridCol w="2889781">
                  <a:extLst>
                    <a:ext uri="{9D8B030D-6E8A-4147-A177-3AD203B41FA5}">
                      <a16:colId xmlns:a16="http://schemas.microsoft.com/office/drawing/2014/main" val="3381097896"/>
                    </a:ext>
                  </a:extLst>
                </a:gridCol>
              </a:tblGrid>
              <a:tr h="25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58431"/>
                  </a:ext>
                </a:extLst>
              </a:tr>
              <a:tr h="25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++x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값을 먼저 증가한 후에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65314"/>
                  </a:ext>
                </a:extLst>
              </a:tr>
              <a:tr h="25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x++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값을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먼저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 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9026"/>
                  </a:ext>
                </a:extLst>
              </a:tr>
              <a:tr h="25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--x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값을 먼저 감소 후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93780"/>
                  </a:ext>
                </a:extLst>
              </a:tr>
              <a:tr h="25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x--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값을 먼저 사용 후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3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FEBDC-D100-4E00-9964-F2EA6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85AB3-5126-4978-83E5-FC5018D7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41246-B25C-4F12-9388-696E631D9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AE7D12-B2D8-4011-8F2A-0C3E03F0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89925"/>
              </p:ext>
            </p:extLst>
          </p:nvPr>
        </p:nvGraphicFramePr>
        <p:xfrm>
          <a:off x="836222" y="2358032"/>
          <a:ext cx="49397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12">
                  <a:extLst>
                    <a:ext uri="{9D8B030D-6E8A-4147-A177-3AD203B41FA5}">
                      <a16:colId xmlns:a16="http://schemas.microsoft.com/office/drawing/2014/main" val="2859866383"/>
                    </a:ext>
                  </a:extLst>
                </a:gridCol>
                <a:gridCol w="1515326">
                  <a:extLst>
                    <a:ext uri="{9D8B030D-6E8A-4147-A177-3AD203B41FA5}">
                      <a16:colId xmlns:a16="http://schemas.microsoft.com/office/drawing/2014/main" val="3666716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76518254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 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연산자의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84287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 &lt;  B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보다 작습니까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48683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 &gt;  B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보다 큽니까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84342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==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== B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</a:t>
                      </a:r>
                      <a:r>
                        <a:rPr lang="ko-KR" altLang="en-US" sz="1200" dirty="0"/>
                        <a:t>와  </a:t>
                      </a:r>
                      <a:r>
                        <a:rPr lang="en-US" altLang="ko-KR" sz="1200" dirty="0"/>
                        <a:t>B </a:t>
                      </a:r>
                      <a:r>
                        <a:rPr lang="ko-KR" altLang="en-US" sz="1200" dirty="0"/>
                        <a:t>가 같습니까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37767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!=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!=  B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</a:t>
                      </a:r>
                      <a:r>
                        <a:rPr lang="ko-KR" altLang="en-US" sz="1200" dirty="0"/>
                        <a:t>와  </a:t>
                      </a:r>
                      <a:r>
                        <a:rPr lang="en-US" altLang="ko-KR" sz="1200" dirty="0"/>
                        <a:t>B </a:t>
                      </a:r>
                      <a:r>
                        <a:rPr lang="ko-KR" altLang="en-US" sz="1200" dirty="0"/>
                        <a:t>가 다릅니까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68681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&lt;= B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보다 작거나 같습니까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50719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&gt;=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&gt;= B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보다 크거나 같습니까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2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96E57-7D4E-415D-AEF7-8ED59D18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E553E-E491-4694-8AFA-94A43BDA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3498D-A677-4B43-BEB0-24E85F46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D60265-3A68-4337-B5F4-56F23A83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75431"/>
              </p:ext>
            </p:extLst>
          </p:nvPr>
        </p:nvGraphicFramePr>
        <p:xfrm>
          <a:off x="753101" y="2485883"/>
          <a:ext cx="61963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126">
                  <a:extLst>
                    <a:ext uri="{9D8B030D-6E8A-4147-A177-3AD203B41FA5}">
                      <a16:colId xmlns:a16="http://schemas.microsoft.com/office/drawing/2014/main" val="1249242874"/>
                    </a:ext>
                  </a:extLst>
                </a:gridCol>
                <a:gridCol w="1293993">
                  <a:extLst>
                    <a:ext uri="{9D8B030D-6E8A-4147-A177-3AD203B41FA5}">
                      <a16:colId xmlns:a16="http://schemas.microsoft.com/office/drawing/2014/main" val="2467214581"/>
                    </a:ext>
                  </a:extLst>
                </a:gridCol>
                <a:gridCol w="4046220">
                  <a:extLst>
                    <a:ext uri="{9D8B030D-6E8A-4147-A177-3AD203B41FA5}">
                      <a16:colId xmlns:a16="http://schemas.microsoft.com/office/drawing/2014/main" val="2558456531"/>
                    </a:ext>
                  </a:extLst>
                </a:gridCol>
              </a:tblGrid>
              <a:tr h="26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 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연산자의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09248"/>
                  </a:ext>
                </a:extLst>
              </a:tr>
              <a:tr h="265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&amp;&amp;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&amp;&amp; B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 둘다 참</a:t>
                      </a:r>
                      <a:r>
                        <a:rPr lang="en-US" altLang="ko-KR" sz="1200" dirty="0"/>
                        <a:t>(true) </a:t>
                      </a:r>
                      <a:r>
                        <a:rPr lang="ko-KR" altLang="en-US" sz="1200" dirty="0"/>
                        <a:t>이면 </a:t>
                      </a:r>
                      <a:r>
                        <a:rPr lang="en-US" altLang="ko-KR" sz="1200" dirty="0"/>
                        <a:t>true</a:t>
                      </a:r>
                      <a:r>
                        <a:rPr lang="ko-KR" altLang="en-US" sz="12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73122"/>
                  </a:ext>
                </a:extLst>
              </a:tr>
              <a:tr h="265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||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 || B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 둘 중 하나라도  참</a:t>
                      </a:r>
                      <a:r>
                        <a:rPr lang="en-US" altLang="ko-KR" sz="1200" dirty="0"/>
                        <a:t>(true) </a:t>
                      </a:r>
                      <a:r>
                        <a:rPr lang="ko-KR" altLang="en-US" sz="1200" dirty="0"/>
                        <a:t>이면 </a:t>
                      </a:r>
                      <a:r>
                        <a:rPr lang="en-US" altLang="ko-KR" sz="1200" dirty="0"/>
                        <a:t>true</a:t>
                      </a:r>
                      <a:r>
                        <a:rPr lang="ko-KR" altLang="en-US" sz="12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13498"/>
                  </a:ext>
                </a:extLst>
              </a:tr>
              <a:tr h="265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!A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가 참</a:t>
                      </a:r>
                      <a:r>
                        <a:rPr lang="en-US" altLang="ko-KR" sz="1200" dirty="0"/>
                        <a:t>(true) </a:t>
                      </a:r>
                      <a:r>
                        <a:rPr lang="ko-KR" altLang="en-US" sz="1200" dirty="0"/>
                        <a:t>이면 거짓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거짓</a:t>
                      </a:r>
                      <a:r>
                        <a:rPr lang="en-US" altLang="ko-KR" sz="1200" dirty="0"/>
                        <a:t>(false)</a:t>
                      </a:r>
                      <a:r>
                        <a:rPr lang="ko-KR" altLang="en-US" sz="1200" dirty="0"/>
                        <a:t>이면 참으로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5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0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B9442-D207-4C1E-B1A4-495E9F65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4987E-D99A-49E8-936B-4B273E18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조건문</a:t>
            </a:r>
            <a:r>
              <a:rPr lang="en-US" altLang="ko-KR" dirty="0"/>
              <a:t>: </a:t>
            </a:r>
            <a:r>
              <a:rPr lang="ko-KR" altLang="en-US" dirty="0"/>
              <a:t>조건에 따라서 여러 개의 실행 경로 가운데 하나를 선택해야 하는 </a:t>
            </a:r>
            <a:r>
              <a:rPr lang="en-US" altLang="ko-KR" dirty="0"/>
              <a:t>	    </a:t>
            </a:r>
            <a:r>
              <a:rPr lang="ko-KR" altLang="en-US" dirty="0"/>
              <a:t>경우에 사용되는 문장 </a:t>
            </a:r>
            <a:r>
              <a:rPr lang="en-US" altLang="ko-KR" dirty="0"/>
              <a:t>(if-else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switch)</a:t>
            </a:r>
          </a:p>
          <a:p>
            <a:r>
              <a:rPr lang="ko-KR" altLang="en-US" b="1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조건이 유지되는 한 또는 정해진 횟수만큼 처리를 되풀이하는 </a:t>
            </a:r>
            <a:br>
              <a:rPr lang="en-US" altLang="ko-KR" dirty="0"/>
            </a:br>
            <a:r>
              <a:rPr lang="en-US" altLang="ko-KR" dirty="0"/>
              <a:t>	    </a:t>
            </a:r>
            <a:r>
              <a:rPr lang="ko-KR" altLang="en-US" dirty="0"/>
              <a:t>문장 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85AE2-C09E-481F-9ED9-B9887B33A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2868913-8030-4406-83EC-D42891202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 bwMode="auto">
          <a:xfrm>
            <a:off x="1923205" y="3706689"/>
            <a:ext cx="5297589" cy="211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7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BDDE-FDFA-4547-B16F-D78D720A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BCAFF-52A2-4E39-AA25-FFD9C22A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3CE20-9152-40B2-A130-55D9A1A43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2A9A44-2F8C-466D-8F73-446BD1389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80592"/>
              </p:ext>
            </p:extLst>
          </p:nvPr>
        </p:nvGraphicFramePr>
        <p:xfrm>
          <a:off x="841366" y="1966754"/>
          <a:ext cx="5662948" cy="20269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42698">
                  <a:extLst>
                    <a:ext uri="{9D8B030D-6E8A-4147-A177-3AD203B41FA5}">
                      <a16:colId xmlns:a16="http://schemas.microsoft.com/office/drawing/2014/main" val="1936441706"/>
                    </a:ext>
                  </a:extLst>
                </a:gridCol>
                <a:gridCol w="1434868">
                  <a:extLst>
                    <a:ext uri="{9D8B030D-6E8A-4147-A177-3AD203B41FA5}">
                      <a16:colId xmlns:a16="http://schemas.microsoft.com/office/drawing/2014/main" val="1278498270"/>
                    </a:ext>
                  </a:extLst>
                </a:gridCol>
                <a:gridCol w="2785382">
                  <a:extLst>
                    <a:ext uri="{9D8B030D-6E8A-4147-A177-3AD203B41FA5}">
                      <a16:colId xmlns:a16="http://schemas.microsoft.com/office/drawing/2014/main" val="282953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969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</a:t>
                      </a:r>
                      <a:r>
                        <a:rPr lang="ko-KR" altLang="en-US" sz="1200" dirty="0"/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조건에 대한 참</a:t>
                      </a:r>
                      <a:r>
                        <a:rPr lang="en-US" altLang="ko-KR" sz="1200" dirty="0"/>
                        <a:t>(true)</a:t>
                      </a:r>
                      <a:r>
                        <a:rPr lang="ko-KR" altLang="en-US" sz="1200" dirty="0"/>
                        <a:t>인 경우만 처리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976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else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조건에 대한 참</a:t>
                      </a:r>
                      <a:r>
                        <a:rPr lang="en-US" altLang="ko-KR" sz="1200" dirty="0"/>
                        <a:t>(true) </a:t>
                      </a:r>
                      <a:r>
                        <a:rPr lang="ko-KR" altLang="en-US" sz="1200" dirty="0"/>
                        <a:t>또는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거짓</a:t>
                      </a:r>
                      <a:r>
                        <a:rPr lang="en-US" altLang="ko-KR" sz="1200" dirty="0"/>
                        <a:t>(false)</a:t>
                      </a:r>
                      <a:r>
                        <a:rPr lang="ko-KR" altLang="en-US" sz="1200" dirty="0"/>
                        <a:t>을 구분하여 처리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0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~else if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 이상의 조건에 대해 참 또는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거짓을 구분하여 처리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4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switch case </a:t>
                      </a:r>
                      <a:r>
                        <a:rPr lang="ko-KR" altLang="en-US" sz="1200" dirty="0"/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switch case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특정한 사례를 선택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하여 처리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1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D74FF-31B1-4529-8B97-3E72D21B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01D6-6B98-4CF1-B4E5-62E04C6E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점수에 따라 학점을 결정하기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8757A-EC88-46F7-AD10-0CF69B27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B1791-AC13-4BC6-8C55-9CC7F03F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76" y="2375484"/>
            <a:ext cx="3280488" cy="38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9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BDDE-FDFA-4547-B16F-D78D720A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BCAFF-52A2-4E39-AA25-FFD9C22A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월의 일수 출력하기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3CE20-9152-40B2-A130-55D9A1A43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39D4C5-783D-4C9D-B054-2C6B5522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2" y="2299827"/>
            <a:ext cx="4429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5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9589</TotalTime>
  <Words>577</Words>
  <Application>Microsoft Office PowerPoint</Application>
  <PresentationFormat>화면 슬라이드 쇼(4:3)</PresentationFormat>
  <Paragraphs>168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연산자</vt:lpstr>
      <vt:lpstr>연산자</vt:lpstr>
      <vt:lpstr>연산자</vt:lpstr>
      <vt:lpstr>연산자</vt:lpstr>
      <vt:lpstr>제어문</vt:lpstr>
      <vt:lpstr>제어문</vt:lpstr>
      <vt:lpstr>if문 - 실습</vt:lpstr>
      <vt:lpstr>Switch문 - 실습</vt:lpstr>
      <vt:lpstr>반복문</vt:lpstr>
      <vt:lpstr>while문 - 실습</vt:lpstr>
      <vt:lpstr>for문 - 실습</vt:lpstr>
      <vt:lpstr>배열</vt:lpstr>
      <vt:lpstr>배열 - 실습</vt:lpstr>
      <vt:lpstr>과제 1</vt:lpstr>
      <vt:lpstr>과제 2</vt:lpstr>
      <vt:lpstr>간단한 정렬법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383</cp:revision>
  <cp:lastPrinted>2019-09-04T03:50:08Z</cp:lastPrinted>
  <dcterms:created xsi:type="dcterms:W3CDTF">2019-07-23T08:10:25Z</dcterms:created>
  <dcterms:modified xsi:type="dcterms:W3CDTF">2019-09-05T01:53:53Z</dcterms:modified>
</cp:coreProperties>
</file>