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3CB36-9725-6EF0-B468-931BFF09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95A41D-E5F2-43A9-14CA-6741FDAB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61C2-A1F9-5C3F-7A7C-F3B5D538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5397D-3479-89C0-4D6F-661B14F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EE7CC-A51F-D7D3-7D1E-5FC2A47E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19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64965-FB62-9B5C-F856-44F2EC7E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CF570D-5B25-0DE3-0172-1569E7071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C38A4-FD68-D558-0B58-A91C0274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2E6DF-2ABC-A567-FC63-571BE1B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5BB51-69D5-14AB-0013-C4858C66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56C0B-3A2A-9098-6309-2A5480FDC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F3422-0E70-9541-748A-FEBD0F1B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B3D69-6B23-FA88-52C8-2FFE62F6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C6BD9-07D5-8C9B-2E36-BB4E826E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E0908-9BC9-407F-6D05-ECBE2F7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78839-53A6-9159-A0AD-160A02DD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4E187-ADBE-7F93-2E12-417880E8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CBED6-47A3-42E2-1D45-8C2B1C5A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9B101-0126-78BD-9A98-E44D2404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6BD7C-8D62-F13B-0742-2EEC2243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B8D35-64CB-2963-30D8-45749BAB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0E3EB-5504-527D-18CF-0AB5BAC5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51B09-BA4C-9903-2E1B-44707385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F2C15-B3DD-1515-9EB2-A607026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266DE-40A5-BC37-730D-F758A29E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6CCCD-27D8-F321-40A0-FF73CCEF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53928-C354-D329-A211-C859D947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6AA9B-3322-D327-0790-8F509D06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50B29-A3F0-7139-03B9-0DACF206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DC203-89D0-8E5E-26D6-F699331D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43A37-1B5B-4ACE-4284-3A94BE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9E82-38EF-65B1-CCB0-C28AA936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AC0E3-45CF-FA9F-B3DE-AD03F393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E6BD3-9AB7-62A6-D630-9C02E69FC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0DBA5-91FB-021A-D49D-37A9BA601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B6BDD7-0232-8656-8B95-19BB98D93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7B158F-286B-8FF3-C2DE-DDD3E894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97281F-0351-104C-8521-F844B25B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D7608F-1A33-413B-416E-E5F3430F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9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5B70-8F06-E587-A569-48562D85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77BB29-B10C-454D-3C60-73E3D4EC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22991-753B-F5E4-75BD-335E2E0F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F4A1B-2B7B-91B2-0441-0A766D9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0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E9726-05F3-C514-1653-D5C18CBE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65A718-BF07-ED10-A648-2E3CC065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42FE4-24A1-28B3-CF02-F6AD28C1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4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1A42A-C880-E312-A924-B8CE10F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9BF8B-0455-517E-EC38-3AE9EC16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19392C-3837-1FCC-BA40-C36A15D3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02EB0-5ED1-DEF4-DB06-7B228F75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A7ECE-E2C0-D4D2-8AEE-8ACA9D93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7BD71-64E0-4505-2938-50D145A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64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E210B-B024-7D8C-79AB-42C0B4F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862D6-5EA6-E9E2-C010-966BA603D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2D4DA9-021B-6227-FA7C-21F6BB9CC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4A852-A2B2-F545-853C-07C9814E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3E8DF-939B-F41A-14DC-1B1D54AA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65ADC-0FB1-2B76-F41A-D7072A43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4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1111FA-23B2-9F13-EF3C-6CB77606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3F22ED-E284-2BE9-8C82-EA3593285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554A3-27F9-1626-2EFB-FEE08821E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71FA-EB35-48F2-9394-2869E00DAAF7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0D970-0813-BFA2-324D-C9B3390A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0CD46-9297-5044-C000-8DB5CF81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C32EC-495E-455D-9E56-35009ED32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9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52465A-6A16-7F62-E7BE-572E2B31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98124"/>
              </p:ext>
            </p:extLst>
          </p:nvPr>
        </p:nvGraphicFramePr>
        <p:xfrm>
          <a:off x="2032000" y="1148080"/>
          <a:ext cx="8128000" cy="456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96401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9738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                      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                   </a:t>
                      </a:r>
                      <a:r>
                        <a:rPr lang="en-US" altLang="ko-KR" sz="1500"/>
                        <a:t>&lt; 2</a:t>
                      </a:r>
                      <a:r>
                        <a:rPr lang="ko-KR" altLang="en-US" sz="1500"/>
                        <a:t>월</a:t>
                      </a:r>
                      <a:r>
                        <a:rPr lang="ko-KR" altLang="en-US" sz="1500" baseline="0"/>
                        <a:t> </a:t>
                      </a:r>
                      <a:r>
                        <a:rPr lang="en-US" altLang="ko-KR" sz="1500"/>
                        <a:t>&gt;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팀 구성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교수 선정 및 신청서 제출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8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                    </a:t>
                      </a:r>
                      <a:r>
                        <a:rPr lang="en-US" altLang="ko-KR" sz="1500"/>
                        <a:t>&lt; 3</a:t>
                      </a:r>
                      <a:r>
                        <a:rPr lang="ko-KR" altLang="en-US" sz="1500"/>
                        <a:t>월 </a:t>
                      </a:r>
                      <a:r>
                        <a:rPr lang="en-US" altLang="ko-KR" sz="1500"/>
                        <a:t>&gt;</a:t>
                      </a:r>
                      <a:r>
                        <a:rPr lang="en-US" altLang="ko-KR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1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팀 구성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 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일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3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최종 주제 선정</a:t>
                      </a:r>
                      <a:r>
                        <a:rPr lang="en-US" altLang="ko-KR" sz="1300" baseline="0"/>
                        <a:t> </a:t>
                      </a:r>
                      <a:r>
                        <a:rPr lang="ko-KR" altLang="en-US" sz="1300" baseline="0"/>
                        <a:t>및 </a:t>
                      </a:r>
                      <a:r>
                        <a:rPr lang="ko-KR" altLang="en-US" sz="1300"/>
                        <a:t>프로젝트 시나리오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~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15</a:t>
                      </a:r>
                      <a:r>
                        <a:rPr lang="ko-KR" altLang="en-US" sz="1300"/>
                        <a:t>일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7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/>
                        <a:t>실행 계획서 작성 및 제출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프로젝트 제작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~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17</a:t>
                      </a:r>
                      <a:r>
                        <a:rPr lang="ko-KR" altLang="en-US" sz="130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깃허브 설정</a:t>
                      </a:r>
                      <a:r>
                        <a:rPr lang="en-US" altLang="ko-KR" sz="1300"/>
                        <a:t>,</a:t>
                      </a:r>
                      <a:r>
                        <a:rPr lang="en-US" altLang="ko-KR" sz="1300" baseline="0"/>
                        <a:t> </a:t>
                      </a:r>
                      <a:r>
                        <a:rPr lang="ko-KR" altLang="en-US" sz="1300"/>
                        <a:t>계약 퀴즈 고안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기본적인 씬 제작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~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22</a:t>
                      </a:r>
                      <a:r>
                        <a:rPr lang="ko-KR" altLang="en-US" sz="130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주간회의록 업데이트 시작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 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22</a:t>
                      </a:r>
                      <a:r>
                        <a:rPr lang="ko-KR" altLang="en-US" sz="1300"/>
                        <a:t>일 </a:t>
                      </a:r>
                      <a:r>
                        <a:rPr lang="en-US" altLang="ko-KR" sz="1300"/>
                        <a:t>~ 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0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방 촬영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  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24</a:t>
                      </a:r>
                      <a:r>
                        <a:rPr lang="ko-KR" altLang="en-US" sz="130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2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프로젝트에 쓰일 핵심 에셋 구매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/>
                        <a:t>  </a:t>
                      </a:r>
                      <a:r>
                        <a:rPr lang="en-US" altLang="ko-KR" sz="1300" baseline="0"/>
                        <a:t> </a:t>
                      </a:r>
                      <a:r>
                        <a:rPr lang="en-US" altLang="ko-KR" sz="1300"/>
                        <a:t>3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25</a:t>
                      </a:r>
                      <a:r>
                        <a:rPr lang="ko-KR" altLang="en-US" sz="1300"/>
                        <a:t>일 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2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유니티에서 방 제작 시작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애니메이션 및 방 인테리어 등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시험 기간 포함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   3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28</a:t>
                      </a:r>
                      <a:r>
                        <a:rPr lang="ko-KR" altLang="en-US" sz="1300" dirty="0"/>
                        <a:t>일 </a:t>
                      </a:r>
                      <a:r>
                        <a:rPr lang="en-US" altLang="ko-KR" sz="1300" dirty="0"/>
                        <a:t>~ 4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24</a:t>
                      </a:r>
                      <a:r>
                        <a:rPr lang="ko-KR" altLang="en-US" sz="1300" dirty="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9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0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A61FD8-EC83-FA44-3770-65B874B5B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4901"/>
              </p:ext>
            </p:extLst>
          </p:nvPr>
        </p:nvGraphicFramePr>
        <p:xfrm>
          <a:off x="2032000" y="449580"/>
          <a:ext cx="8128000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088133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0335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                           </a:t>
                      </a:r>
                      <a:r>
                        <a:rPr lang="en-US" altLang="ko-KR" sz="1500" dirty="0"/>
                        <a:t> &lt; 4</a:t>
                      </a:r>
                      <a:r>
                        <a:rPr lang="ko-KR" altLang="en-US" sz="1500" dirty="0"/>
                        <a:t>월 </a:t>
                      </a:r>
                      <a:r>
                        <a:rPr lang="en-US" altLang="ko-KR" sz="1500" dirty="0"/>
                        <a:t>&gt;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72397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샤워기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냉장고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화장실 등 애니메이션 제작 완료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~ 4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31541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중간보고서 작성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   4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8</a:t>
                      </a:r>
                      <a:r>
                        <a:rPr lang="ko-KR" altLang="en-US" sz="130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82623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중간보고서 수정 및 제출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   4</a:t>
                      </a:r>
                      <a:r>
                        <a:rPr lang="ko-KR" altLang="en-US" sz="1300"/>
                        <a:t>월 </a:t>
                      </a:r>
                      <a:r>
                        <a:rPr lang="en-US" altLang="ko-KR" sz="1300"/>
                        <a:t>13</a:t>
                      </a:r>
                      <a:r>
                        <a:rPr lang="ko-KR" altLang="en-US" sz="1300"/>
                        <a:t>일 </a:t>
                      </a:r>
                      <a:r>
                        <a:rPr lang="en-US" altLang="ko-KR" sz="1300"/>
                        <a:t>~ 15</a:t>
                      </a:r>
                      <a:r>
                        <a:rPr lang="ko-KR" altLang="en-US" sz="1300"/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4993"/>
                  </a:ext>
                </a:extLst>
              </a:tr>
              <a:tr h="358269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가구 </a:t>
                      </a:r>
                      <a:r>
                        <a:rPr lang="ko-KR" altLang="ko-KR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파티클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애니메이션 수정 및 추가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 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 완료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367194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시험 기간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56878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설계도 제작 및 수정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en-US" altLang="ko-KR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23673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하자 제작 및 배치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87346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                            </a:t>
                      </a:r>
                      <a:r>
                        <a:rPr lang="en-US" altLang="ko-KR" sz="1500" b="1" dirty="0">
                          <a:highlight>
                            <a:srgbClr val="FFFF00"/>
                          </a:highlight>
                        </a:rPr>
                        <a:t>&lt; 5</a:t>
                      </a:r>
                      <a:r>
                        <a:rPr lang="ko-KR" altLang="en-US" sz="1500" b="1" dirty="0">
                          <a:highlight>
                            <a:srgbClr val="FFFF00"/>
                          </a:highlight>
                        </a:rPr>
                        <a:t>월 </a:t>
                      </a:r>
                      <a:r>
                        <a:rPr lang="en-US" altLang="ko-KR" sz="1500" b="1" dirty="0">
                          <a:highlight>
                            <a:srgbClr val="FFFF00"/>
                          </a:highlight>
                        </a:rPr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35694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 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설계도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 시작 및 완료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06215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실제 방 추가 촬영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09610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 시작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96118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퀴즈 문제 다시 제작 및 퀴즈 씬 제작  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73220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 문서 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en-US" sz="13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3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39872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설계문서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13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73917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일정표</a:t>
                      </a:r>
                      <a:r>
                        <a:rPr lang="en-US" altLang="ko-KR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300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주간회의록 수정 </a:t>
                      </a:r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94713"/>
                  </a:ext>
                </a:extLst>
              </a:tr>
              <a:tr h="3582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 </a:t>
                      </a:r>
                      <a:r>
                        <a:rPr lang="ko-KR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제작 </a:t>
                      </a:r>
                      <a:r>
                        <a:rPr lang="en-US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포스터 </a:t>
                      </a:r>
                      <a:r>
                        <a:rPr lang="en-US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시연동영상 녹화 및 결과보고서 작성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5</a:t>
                      </a:r>
                      <a:r>
                        <a:rPr lang="ko-KR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ko-KR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57972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결과보고서 제출</a:t>
                      </a:r>
                      <a:r>
                        <a:rPr lang="ko-KR" altLang="ko-KR" sz="13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300" b="1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300" b="1" kern="1200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ko-KR" altLang="en-US" sz="13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18186"/>
                  </a:ext>
                </a:extLst>
              </a:tr>
              <a:tr h="272434"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결과발표회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5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endParaRPr lang="ko-KR" altLang="ko-KR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344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19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72782-CEB9-49C3-11C9-E54D057F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493962"/>
            <a:ext cx="11595100" cy="18700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https://github.com/jangho1016/2022_1_CapstoneDesign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8775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349</Words>
  <Application>Microsoft Office PowerPoint</Application>
  <PresentationFormat>와이드스크린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https://github.com/jangho1016/2022_1_CapstoneDesign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민석</cp:lastModifiedBy>
  <cp:revision>44</cp:revision>
  <dcterms:created xsi:type="dcterms:W3CDTF">2022-05-05T10:28:01Z</dcterms:created>
  <dcterms:modified xsi:type="dcterms:W3CDTF">2022-08-24T05:25:18Z</dcterms:modified>
</cp:coreProperties>
</file>