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7" r:id="rId6"/>
    <p:sldId id="268" r:id="rId7"/>
    <p:sldId id="265" r:id="rId8"/>
    <p:sldId id="269" r:id="rId9"/>
    <p:sldId id="273" r:id="rId10"/>
    <p:sldId id="270" r:id="rId11"/>
    <p:sldId id="272" r:id="rId12"/>
    <p:sldId id="27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BD9"/>
    <a:srgbClr val="4E8AD9"/>
    <a:srgbClr val="2C5DBF"/>
    <a:srgbClr val="3068D9"/>
    <a:srgbClr val="C1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6525E-FD3F-4B1C-9A38-9EFF214D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1DAD6-349B-4704-AED0-DE2115931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EB109-2761-4F83-807B-11D25BA9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58381-26E4-48AB-9206-C748E6F0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EF36D-407D-4C83-8BE2-98645A5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D956-8571-43EB-9844-12D3D301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5B99A-4548-49AE-8635-02D2DF06F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D04F-AECE-45AB-97A6-88AC8B62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B9FB8-C89B-4FE5-BFAC-9699E74E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36355-9CA3-456B-A270-692959C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BCEB2-ED2F-4520-9B50-BF3E5E41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B24B8-7C06-4108-AF1F-D2491C57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DA2D3-91C8-4ED3-A820-4438484F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177B3-5E18-4D9C-BAAF-3E9DBA6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A9C32-25BB-4B37-A898-191C3B9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4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AD76-7CA5-4A67-836B-B2713C6E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BAFC2-A047-4AAE-8237-0E6CA1B8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39DEE-BF78-472D-94A0-6D88C5E9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A362D-0B4A-472F-BCFD-3ABBC570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92F-B6B9-43B6-890B-2CEC9E1C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8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A99FC-22C5-46E9-9047-A695CDD6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8F937-57B3-4484-B501-2C952E8D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B2B71-9DDA-4FAC-B167-0CEB485A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EDA66-A641-4D28-9BFE-9344812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F9296-7164-4E42-A98A-11D8E9CB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4E8F-4F3B-45FA-B60E-B797BC4F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50297-E766-49A3-9A16-642F44EDD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4F31D-607C-4F01-B127-95EBA4F3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7F88F-E347-4775-88C8-5B3C0AB8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9AB07-FE80-4409-AC99-7028AA8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50EFB-531F-46A3-BF07-4339581E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44AB6-E51B-43F0-91F4-02DA65E4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9237A-ADE6-4B38-A2CB-ACD70DC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BDA0A-D210-49A6-AA6B-D6FB0FFF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F8AE89-7BAD-437E-8DDB-BCFE963A0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C906C-F77B-4E57-93A7-9B7053EF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5AD22-9CE5-40A7-A8E9-AD0C7E7E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5E9F5C-3FBD-42C5-A0C5-032088D1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0B4FF6-A2A1-48AB-B8A2-B68E98BD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7C14-AF8F-4D83-842F-7AFFB4A0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59681-C67A-4F8F-BAC2-DA54A67B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2E6222-84C7-4A87-8C7D-8727650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2448AD-5233-4F62-8068-142025AA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C234BC-83B4-46F3-BEC3-657BE97C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7265-5D4C-4C18-904C-495A4D33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6ADCA-AA7A-4438-9078-FCEDD7D0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7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A389-204E-4ED7-8104-F13A700E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84851-7D99-4DB3-9530-F91B113B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F7F7-506E-4F3C-8A37-2B47C2F6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E68EF-1637-40E7-8B1E-C2FE9E62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794D5-2CD8-4A38-8ED7-1156E573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90CF7-16F1-4E45-B046-796B7C1D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6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77EF-14BD-4DBD-A107-113384DF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74404B-5842-4ED2-8269-BE7817D8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68D31-298A-4BBF-8C61-99337433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EA6FA-C8A1-4608-8AD8-9E5D5ED0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0FC74-0AEC-414F-807D-238679B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55062-5923-40F6-981E-A67B0D31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5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21565D-F520-43C3-884E-74F23E1A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F126-B604-4992-A87B-3B9911EA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464AF-DE62-44CE-BFA3-7141297CC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0E87-9CCC-4950-B8B3-0EB162A1D63D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719B7-F4DE-4094-A851-2515F27A8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1CEC1-1726-4554-868A-20BE3EAC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0799-2CEF-4A87-A119-5520C6288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8.sv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8FCBD9"/>
            </a:gs>
            <a:gs pos="0">
              <a:schemeClr val="bg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AAAD1A-F64C-4489-85EA-5CD5093AFE54}"/>
              </a:ext>
            </a:extLst>
          </p:cNvPr>
          <p:cNvSpPr/>
          <p:nvPr/>
        </p:nvSpPr>
        <p:spPr>
          <a:xfrm>
            <a:off x="2745710" y="2066391"/>
            <a:ext cx="6700580" cy="137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500" b="1" i="1" dirty="0">
                <a:solidFill>
                  <a:prstClr val="white"/>
                </a:solidFill>
              </a:rPr>
              <a:t>Break The Core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Team </a:t>
            </a:r>
            <a:r>
              <a:rPr lang="en-US" altLang="ko-KR" sz="1200" dirty="0" err="1">
                <a:solidFill>
                  <a:prstClr val="white"/>
                </a:solidFill>
              </a:rPr>
              <a:t>Raon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E593EE8E-4D8C-4D94-BD7D-01324CF7B2D3}"/>
              </a:ext>
            </a:extLst>
          </p:cNvPr>
          <p:cNvSpPr/>
          <p:nvPr/>
        </p:nvSpPr>
        <p:spPr>
          <a:xfrm>
            <a:off x="4855053" y="3839828"/>
            <a:ext cx="2481894" cy="5370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gradFill flip="none" rotWithShape="1">
              <a:gsLst>
                <a:gs pos="0">
                  <a:srgbClr val="61D6E1"/>
                </a:gs>
                <a:gs pos="100000">
                  <a:srgbClr val="FFCCCC"/>
                </a:gs>
              </a:gsLst>
              <a:lin ang="10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김민석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조인호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황승원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5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D205EB2D-EA73-477D-A04E-F6F73BBD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 descr="게임 컨트롤러">
            <a:extLst>
              <a:ext uri="{FF2B5EF4-FFF2-40B4-BE49-F238E27FC236}">
                <a16:creationId xmlns:a16="http://schemas.microsoft.com/office/drawing/2014/main" id="{911C6395-2FB5-4282-AF53-552F384E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D58E6A-EF4B-408B-97FD-C96D22C0D3D0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SOFTWARE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9229DD-51CE-4FBB-9542-8FA8059C6F95}"/>
              </a:ext>
            </a:extLst>
          </p:cNvPr>
          <p:cNvGrpSpPr/>
          <p:nvPr/>
        </p:nvGrpSpPr>
        <p:grpSpPr>
          <a:xfrm>
            <a:off x="7138864" y="1629000"/>
            <a:ext cx="3455999" cy="3960000"/>
            <a:chOff x="7138864" y="1629000"/>
            <a:chExt cx="3455999" cy="3960000"/>
          </a:xfrm>
        </p:grpSpPr>
        <p:pic>
          <p:nvPicPr>
            <p:cNvPr id="3074" name="Picture 2" descr="ì ëí°ì ëí ì´ë¯¸ì§ ê²ìê²°ê³¼">
              <a:extLst>
                <a:ext uri="{FF2B5EF4-FFF2-40B4-BE49-F238E27FC236}">
                  <a16:creationId xmlns:a16="http://schemas.microsoft.com/office/drawing/2014/main" id="{E7092E0D-F751-4AB0-9F83-73C4C813B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047" y="1629000"/>
              <a:ext cx="3145634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ì¸ë¦¬ì¼ìì§4ì ëí ì´ë¯¸ì§ ê²ìê²°ê³¼">
              <a:extLst>
                <a:ext uri="{FF2B5EF4-FFF2-40B4-BE49-F238E27FC236}">
                  <a16:creationId xmlns:a16="http://schemas.microsoft.com/office/drawing/2014/main" id="{BEAE393A-A914-48C5-B0BE-7BB2EA9E2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864" y="3429000"/>
              <a:ext cx="345599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ë¹ì£¼ì¼ ì¤íëì¤ì ëí ì´ë¯¸ì§ ê²ìê²°ê³¼">
            <a:extLst>
              <a:ext uri="{FF2B5EF4-FFF2-40B4-BE49-F238E27FC236}">
                <a16:creationId xmlns:a16="http://schemas.microsoft.com/office/drawing/2014/main" id="{33862EE8-017C-41CC-9C46-79C383D1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78" y="2529000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직선 화살표">
            <a:extLst>
              <a:ext uri="{FF2B5EF4-FFF2-40B4-BE49-F238E27FC236}">
                <a16:creationId xmlns:a16="http://schemas.microsoft.com/office/drawing/2014/main" id="{6673DF2F-68AC-4673-83A2-89BC9C858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E4BF23-9F79-4CCC-9CFE-1FE66346DFA4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비전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3500" b="1" i="1" dirty="0">
                <a:solidFill>
                  <a:prstClr val="white"/>
                </a:solidFill>
              </a:rPr>
              <a:t>Q &amp; A</a:t>
            </a: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A4C3A-F8A3-43AE-8EC2-AAE91026A2EF}"/>
              </a:ext>
            </a:extLst>
          </p:cNvPr>
          <p:cNvSpPr txBox="1"/>
          <p:nvPr/>
        </p:nvSpPr>
        <p:spPr>
          <a:xfrm>
            <a:off x="2652318" y="2382473"/>
            <a:ext cx="68873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i="1" dirty="0">
                <a:solidFill>
                  <a:srgbClr val="8FCBD9"/>
                </a:solidFill>
              </a:rPr>
              <a:t>Q &amp; A</a:t>
            </a:r>
          </a:p>
          <a:p>
            <a:endParaRPr lang="ko-KR" altLang="en-US" sz="4000" b="1" dirty="0">
              <a:solidFill>
                <a:srgbClr val="8FC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7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bg1"/>
            </a:gs>
            <a:gs pos="0">
              <a:srgbClr val="8FCBD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1A23DC0-9193-4E28-9DC2-89651E80F25D}"/>
              </a:ext>
            </a:extLst>
          </p:cNvPr>
          <p:cNvSpPr/>
          <p:nvPr/>
        </p:nvSpPr>
        <p:spPr>
          <a:xfrm>
            <a:off x="2745710" y="2066391"/>
            <a:ext cx="6700580" cy="1372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500" b="1" i="1" dirty="0">
                <a:solidFill>
                  <a:prstClr val="white"/>
                </a:solidFill>
              </a:rPr>
              <a:t>END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Team </a:t>
            </a:r>
            <a:r>
              <a:rPr lang="en-US" altLang="ko-KR" sz="1200" dirty="0" err="1">
                <a:solidFill>
                  <a:prstClr val="white"/>
                </a:solidFill>
              </a:rPr>
              <a:t>Raon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4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목차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CD3C79-E865-49E2-9649-4B14CA66A92B}"/>
              </a:ext>
            </a:extLst>
          </p:cNvPr>
          <p:cNvGrpSpPr/>
          <p:nvPr/>
        </p:nvGrpSpPr>
        <p:grpSpPr>
          <a:xfrm>
            <a:off x="1376725" y="1690995"/>
            <a:ext cx="3834714" cy="914400"/>
            <a:chOff x="1376725" y="1690995"/>
            <a:chExt cx="3834714" cy="914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B00C8A8-896C-4A27-A53D-D608B52F2EC3}"/>
                </a:ext>
              </a:extLst>
            </p:cNvPr>
            <p:cNvSpPr/>
            <p:nvPr/>
          </p:nvSpPr>
          <p:spPr>
            <a:xfrm>
              <a:off x="2291125" y="1819803"/>
              <a:ext cx="2920314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역할 분담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프로그래밍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아트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AI</a:t>
              </a:r>
            </a:p>
          </p:txBody>
        </p:sp>
        <p:pic>
          <p:nvPicPr>
            <p:cNvPr id="5" name="그래픽 4" descr="모임">
              <a:extLst>
                <a:ext uri="{FF2B5EF4-FFF2-40B4-BE49-F238E27FC236}">
                  <a16:creationId xmlns:a16="http://schemas.microsoft.com/office/drawing/2014/main" id="{8B9DF648-B115-4D93-920E-4209C938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725" y="1690995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29D8-F61D-4052-BB73-3104A71EED96}"/>
              </a:ext>
            </a:extLst>
          </p:cNvPr>
          <p:cNvGrpSpPr/>
          <p:nvPr/>
        </p:nvGrpSpPr>
        <p:grpSpPr>
          <a:xfrm>
            <a:off x="1376725" y="3345109"/>
            <a:ext cx="3834714" cy="914400"/>
            <a:chOff x="1376725" y="3345109"/>
            <a:chExt cx="3834714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C271FA-D371-484D-839E-92DE0A7B08A1}"/>
                </a:ext>
              </a:extLst>
            </p:cNvPr>
            <p:cNvSpPr/>
            <p:nvPr/>
          </p:nvSpPr>
          <p:spPr>
            <a:xfrm>
              <a:off x="2291125" y="3473918"/>
              <a:ext cx="2920314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게임 설명 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&amp;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시연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MAP, CHARACTER, ITEM</a:t>
              </a:r>
            </a:p>
          </p:txBody>
        </p:sp>
        <p:pic>
          <p:nvPicPr>
            <p:cNvPr id="8" name="그래픽 7" descr="게임 컨트롤러">
              <a:extLst>
                <a:ext uri="{FF2B5EF4-FFF2-40B4-BE49-F238E27FC236}">
                  <a16:creationId xmlns:a16="http://schemas.microsoft.com/office/drawing/2014/main" id="{05B0D362-1B79-4B88-BA9E-3438E25F2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6725" y="3345109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D8FE47-88C1-49F0-B7C8-1907D2B54EA4}"/>
              </a:ext>
            </a:extLst>
          </p:cNvPr>
          <p:cNvGrpSpPr/>
          <p:nvPr/>
        </p:nvGrpSpPr>
        <p:grpSpPr>
          <a:xfrm>
            <a:off x="1376725" y="4999223"/>
            <a:ext cx="3834714" cy="914400"/>
            <a:chOff x="1376725" y="4999223"/>
            <a:chExt cx="3834714" cy="914400"/>
          </a:xfrm>
        </p:grpSpPr>
        <p:pic>
          <p:nvPicPr>
            <p:cNvPr id="10" name="그래픽 9" descr="전송">
              <a:extLst>
                <a:ext uri="{FF2B5EF4-FFF2-40B4-BE49-F238E27FC236}">
                  <a16:creationId xmlns:a16="http://schemas.microsoft.com/office/drawing/2014/main" id="{51915485-9BC9-4DBD-9BEF-F3059CBC5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6725" y="4999223"/>
              <a:ext cx="914400" cy="9144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019DDF-DD0D-4B65-8063-F3F9F46462C5}"/>
                </a:ext>
              </a:extLst>
            </p:cNvPr>
            <p:cNvSpPr/>
            <p:nvPr/>
          </p:nvSpPr>
          <p:spPr>
            <a:xfrm>
              <a:off x="2291125" y="5128031"/>
              <a:ext cx="2920314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비전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소프트웨어전시회 계획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2" name="그래픽 11" descr="게임 컨트롤러">
            <a:extLst>
              <a:ext uri="{FF2B5EF4-FFF2-40B4-BE49-F238E27FC236}">
                <a16:creationId xmlns:a16="http://schemas.microsoft.com/office/drawing/2014/main" id="{F8F854FC-A646-4E3B-BBB2-B05204EAA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8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 err="1">
                <a:solidFill>
                  <a:prstClr val="white"/>
                </a:solidFill>
              </a:rPr>
              <a:t>역활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29DBEA-23C9-43FD-93F9-A33CBB4C32D9}"/>
              </a:ext>
            </a:extLst>
          </p:cNvPr>
          <p:cNvGrpSpPr/>
          <p:nvPr/>
        </p:nvGrpSpPr>
        <p:grpSpPr>
          <a:xfrm>
            <a:off x="1076135" y="2013179"/>
            <a:ext cx="3834714" cy="914400"/>
            <a:chOff x="1076135" y="2013179"/>
            <a:chExt cx="3834714" cy="914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971AF2-0B60-43A1-AC40-F999D1678539}"/>
                </a:ext>
              </a:extLst>
            </p:cNvPr>
            <p:cNvSpPr/>
            <p:nvPr/>
          </p:nvSpPr>
          <p:spPr>
            <a:xfrm>
              <a:off x="1990535" y="2043691"/>
              <a:ext cx="2920314" cy="85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김민석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AI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프로그래밍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AI</a:t>
              </a:r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Programming</a:t>
              </a:r>
              <a:endPara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5" name="그래픽 4" descr="브라우저 창">
              <a:extLst>
                <a:ext uri="{FF2B5EF4-FFF2-40B4-BE49-F238E27FC236}">
                  <a16:creationId xmlns:a16="http://schemas.microsoft.com/office/drawing/2014/main" id="{DEDE0D50-CCD0-4D34-9029-1C290479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135" y="2013179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593226-F1E1-469E-ADB3-96CFF85EFC17}"/>
              </a:ext>
            </a:extLst>
          </p:cNvPr>
          <p:cNvGrpSpPr/>
          <p:nvPr/>
        </p:nvGrpSpPr>
        <p:grpSpPr>
          <a:xfrm>
            <a:off x="8357286" y="4494401"/>
            <a:ext cx="3834714" cy="914400"/>
            <a:chOff x="8357286" y="4494401"/>
            <a:chExt cx="3834714" cy="914400"/>
          </a:xfrm>
        </p:grpSpPr>
        <p:pic>
          <p:nvPicPr>
            <p:cNvPr id="7" name="그래픽 6" descr="웹 디자인">
              <a:extLst>
                <a:ext uri="{FF2B5EF4-FFF2-40B4-BE49-F238E27FC236}">
                  <a16:creationId xmlns:a16="http://schemas.microsoft.com/office/drawing/2014/main" id="{BB45ABA4-720C-4524-B807-DAE5966A4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7286" y="4494401"/>
              <a:ext cx="914400" cy="9144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7B6B04-98D1-48AC-B58A-72CE7781D259}"/>
                </a:ext>
              </a:extLst>
            </p:cNvPr>
            <p:cNvSpPr/>
            <p:nvPr/>
          </p:nvSpPr>
          <p:spPr>
            <a:xfrm>
              <a:off x="9271686" y="4524913"/>
              <a:ext cx="2920314" cy="85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황승원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게임 시스템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프로그래밍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Game System</a:t>
              </a:r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Programming</a:t>
              </a:r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F12C01-D3B6-42A4-9284-76FBB19AFA6F}"/>
              </a:ext>
            </a:extLst>
          </p:cNvPr>
          <p:cNvGrpSpPr/>
          <p:nvPr/>
        </p:nvGrpSpPr>
        <p:grpSpPr>
          <a:xfrm>
            <a:off x="4522572" y="2927578"/>
            <a:ext cx="3834714" cy="940513"/>
            <a:chOff x="4522572" y="2927578"/>
            <a:chExt cx="3834714" cy="940513"/>
          </a:xfrm>
        </p:grpSpPr>
        <p:pic>
          <p:nvPicPr>
            <p:cNvPr id="10" name="그래픽 9" descr="팔레트">
              <a:extLst>
                <a:ext uri="{FF2B5EF4-FFF2-40B4-BE49-F238E27FC236}">
                  <a16:creationId xmlns:a16="http://schemas.microsoft.com/office/drawing/2014/main" id="{E8A5A770-EF58-45A2-A798-5407C822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22572" y="2953691"/>
              <a:ext cx="914400" cy="9144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D15C05-D699-4DA9-90AC-2953BC91535F}"/>
                </a:ext>
              </a:extLst>
            </p:cNvPr>
            <p:cNvSpPr/>
            <p:nvPr/>
          </p:nvSpPr>
          <p:spPr>
            <a:xfrm>
              <a:off x="5436972" y="2927578"/>
              <a:ext cx="2920314" cy="85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조인호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리소스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보조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프로그래밍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Resources, Help</a:t>
              </a:r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8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Programming</a:t>
              </a:r>
              <a:endPara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pic>
        <p:nvPicPr>
          <p:cNvPr id="13" name="그래픽 12" descr="게임 컨트롤러">
            <a:extLst>
              <a:ext uri="{FF2B5EF4-FFF2-40B4-BE49-F238E27FC236}">
                <a16:creationId xmlns:a16="http://schemas.microsoft.com/office/drawing/2014/main" id="{2392EA0A-EC1F-4DA5-BCAA-DF6AD895A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5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게임 컨트롤러">
            <a:extLst>
              <a:ext uri="{FF2B5EF4-FFF2-40B4-BE49-F238E27FC236}">
                <a16:creationId xmlns:a16="http://schemas.microsoft.com/office/drawing/2014/main" id="{CA02EA91-0183-4B3D-B2E3-C4754F3ED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61891-8EF6-482B-A0D9-B50CEA054B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1" y="2077874"/>
            <a:ext cx="4821760" cy="27122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305F8F-2844-43E9-9FF7-A77E5DAFDE6F}"/>
              </a:ext>
            </a:extLst>
          </p:cNvPr>
          <p:cNvSpPr/>
          <p:nvPr/>
        </p:nvSpPr>
        <p:spPr>
          <a:xfrm>
            <a:off x="6437683" y="1958576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 VS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49BE0-6429-4E85-9BC7-44BC6C727D5F}"/>
              </a:ext>
            </a:extLst>
          </p:cNvPr>
          <p:cNvSpPr>
            <a:spLocks/>
          </p:cNvSpPr>
          <p:nvPr/>
        </p:nvSpPr>
        <p:spPr>
          <a:xfrm>
            <a:off x="6419593" y="2541679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상대 진영의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부수면 승리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6A20DD-B641-4C01-B226-DAF5D142023B}"/>
              </a:ext>
            </a:extLst>
          </p:cNvPr>
          <p:cNvSpPr>
            <a:spLocks/>
          </p:cNvSpPr>
          <p:nvPr/>
        </p:nvSpPr>
        <p:spPr>
          <a:xfrm>
            <a:off x="6419593" y="3124782"/>
            <a:ext cx="2920314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방어 타워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개로 보호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9C1C3-C494-4348-A084-887BE4C8431D}"/>
              </a:ext>
            </a:extLst>
          </p:cNvPr>
          <p:cNvSpPr/>
          <p:nvPr/>
        </p:nvSpPr>
        <p:spPr>
          <a:xfrm>
            <a:off x="6419592" y="3707885"/>
            <a:ext cx="317799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방어 타워가 부서지면 불리한 진형에 아이템 생성 확률이 증가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F6B77D-401B-494E-92B1-B1D4565C9D38}"/>
              </a:ext>
            </a:extLst>
          </p:cNvPr>
          <p:cNvSpPr/>
          <p:nvPr/>
        </p:nvSpPr>
        <p:spPr>
          <a:xfrm>
            <a:off x="6419592" y="4614152"/>
            <a:ext cx="317799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부활 대기시간과 부활 무적시간 존재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4D51E2-2798-4259-B219-789666A451C9}"/>
              </a:ext>
            </a:extLst>
          </p:cNvPr>
          <p:cNvSpPr/>
          <p:nvPr/>
        </p:nvSpPr>
        <p:spPr>
          <a:xfrm>
            <a:off x="6437683" y="5197254"/>
            <a:ext cx="317799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아이템 존재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20E46-411B-40C6-A3E9-10C558E68BF9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래픽 23" descr="게임 컨트롤러">
            <a:extLst>
              <a:ext uri="{FF2B5EF4-FFF2-40B4-BE49-F238E27FC236}">
                <a16:creationId xmlns:a16="http://schemas.microsoft.com/office/drawing/2014/main" id="{DB973695-0A8F-40CA-A32B-B6D078B1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0EA3A-7A3E-44B3-9EE7-2C94E81BD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4" y="1843481"/>
            <a:ext cx="3911111" cy="3517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B64996-807D-4E4F-8F84-F67461242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80" y="2860207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115EB7-B9FF-41B0-B2ED-637D201B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33" y="2860207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63BD6-49BD-44D3-B37A-C24A91CE2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82" y="3876933"/>
            <a:ext cx="720000" cy="7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B007A5-E5E8-4003-8E68-1D1F74E956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21" y="3878391"/>
            <a:ext cx="720000" cy="72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AA5B1B-6518-45F5-B01D-D3C721F415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21" y="4895847"/>
            <a:ext cx="720000" cy="72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C8B8E7-80D8-4B14-AC2B-CF2BB2224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82" y="4893659"/>
            <a:ext cx="720000" cy="7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5C856B-E6A2-4B76-AACE-5DD260328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80" y="1843481"/>
            <a:ext cx="720000" cy="7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01A4A3-3BD1-43A9-A1F0-3A51589927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4" y="3876933"/>
            <a:ext cx="72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7C39AB2-26F0-45F7-AFFC-D7BEC5DD3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77" y="2860207"/>
            <a:ext cx="720000" cy="72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A57310C-F006-4C16-8F7D-18801A8AF7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4" y="4893659"/>
            <a:ext cx="720000" cy="72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1D7FDF1-A0D1-4A91-9A59-D540617941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107" y="1843481"/>
            <a:ext cx="720000" cy="7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01BB9A5-B7A5-43C5-9614-B37DD1254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21" y="2860936"/>
            <a:ext cx="720000" cy="72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6992BF3-513D-4405-81B0-0B88ED00AE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21" y="1843481"/>
            <a:ext cx="720000" cy="72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3EE5D1A-7138-48C4-9FC7-5085AD728F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24" y="1843481"/>
            <a:ext cx="720000" cy="720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FEFB0-F950-4DE5-9E0F-0103EFFD2BA6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ITEM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F41C93B-9D23-486B-840B-67B3149B1BAF}"/>
              </a:ext>
            </a:extLst>
          </p:cNvPr>
          <p:cNvSpPr/>
          <p:nvPr/>
        </p:nvSpPr>
        <p:spPr>
          <a:xfrm>
            <a:off x="5020851" y="3301657"/>
            <a:ext cx="1146495" cy="394283"/>
          </a:xfrm>
          <a:prstGeom prst="rightArrow">
            <a:avLst/>
          </a:prstGeom>
          <a:gradFill>
            <a:gsLst>
              <a:gs pos="0">
                <a:schemeClr val="bg1"/>
              </a:gs>
              <a:gs pos="80000">
                <a:srgbClr val="8FCBD9"/>
              </a:gs>
            </a:gsLst>
            <a:lin ang="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7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 descr="게임 컨트롤러">
            <a:extLst>
              <a:ext uri="{FF2B5EF4-FFF2-40B4-BE49-F238E27FC236}">
                <a16:creationId xmlns:a16="http://schemas.microsoft.com/office/drawing/2014/main" id="{75515288-D93A-4600-8E7E-272EC4B7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F078986-C8AF-49D1-AD50-D6FDCE69B1F9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5C6DC0-E55D-4C64-8821-303D9E6EF60C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MAP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DECF46-F474-43B7-B364-C5AC08F6D576}"/>
              </a:ext>
            </a:extLst>
          </p:cNvPr>
          <p:cNvGrpSpPr/>
          <p:nvPr/>
        </p:nvGrpSpPr>
        <p:grpSpPr>
          <a:xfrm>
            <a:off x="7081490" y="1884508"/>
            <a:ext cx="3622864" cy="3622864"/>
            <a:chOff x="2173929" y="0"/>
            <a:chExt cx="6858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469A83-7740-46EC-ADDB-D0092334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929" y="0"/>
              <a:ext cx="6858000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F76863-CC6B-4F79-B7E1-C750E06A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929" y="4698000"/>
              <a:ext cx="2160000" cy="216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6AFF62-DBC4-4688-9F9C-99EF4C0D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929" y="0"/>
              <a:ext cx="2160000" cy="216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BBDB07A-AC26-4AF0-8BAC-AB4F7620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007F"/>
                </a:clrFrom>
                <a:clrTo>
                  <a:srgbClr val="FF007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128" y="731675"/>
              <a:ext cx="609601" cy="6096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E54477-AF62-468D-8FEA-4A944901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007F"/>
                </a:clrFrom>
                <a:clrTo>
                  <a:srgbClr val="FF007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28" y="5473199"/>
              <a:ext cx="609601" cy="609601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17D0261-D7C3-45E2-977C-889B1BB00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935" y="1578337"/>
            <a:ext cx="4516576" cy="424449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64A664B-93D9-4A17-B9DE-FB77CE478EBB}"/>
              </a:ext>
            </a:extLst>
          </p:cNvPr>
          <p:cNvSpPr/>
          <p:nvPr/>
        </p:nvSpPr>
        <p:spPr>
          <a:xfrm>
            <a:off x="5110511" y="3301657"/>
            <a:ext cx="1146495" cy="394283"/>
          </a:xfrm>
          <a:prstGeom prst="rightArrow">
            <a:avLst/>
          </a:prstGeom>
          <a:gradFill>
            <a:gsLst>
              <a:gs pos="0">
                <a:schemeClr val="bg1"/>
              </a:gs>
              <a:gs pos="80000">
                <a:srgbClr val="8FCBD9"/>
              </a:gs>
            </a:gsLst>
            <a:lin ang="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9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C916A-198F-47E6-B3E0-84FC439DE4F9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CHARACTER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B474EE-CAB4-4C5C-A181-698C9F8AD620}"/>
              </a:ext>
            </a:extLst>
          </p:cNvPr>
          <p:cNvGrpSpPr/>
          <p:nvPr/>
        </p:nvGrpSpPr>
        <p:grpSpPr>
          <a:xfrm>
            <a:off x="7201947" y="1870378"/>
            <a:ext cx="1800000" cy="4355512"/>
            <a:chOff x="7201947" y="1870378"/>
            <a:chExt cx="1800000" cy="4355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E0A372-ED1B-475D-8317-616451DAD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B0099"/>
                </a:clrFrom>
                <a:clrTo>
                  <a:srgbClr val="EB0099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47" y="1870378"/>
              <a:ext cx="1800000" cy="180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E3E977E-F75C-4596-9432-15B5C5DB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007F"/>
                </a:clrFrom>
                <a:clrTo>
                  <a:srgbClr val="FF007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947" y="4425890"/>
              <a:ext cx="1800000" cy="1800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E095B2-7698-462A-ACEE-E7E314906484}"/>
              </a:ext>
            </a:extLst>
          </p:cNvPr>
          <p:cNvGrpSpPr/>
          <p:nvPr/>
        </p:nvGrpSpPr>
        <p:grpSpPr>
          <a:xfrm>
            <a:off x="1861836" y="1732779"/>
            <a:ext cx="2088941" cy="4593343"/>
            <a:chOff x="1861836" y="1732779"/>
            <a:chExt cx="2088941" cy="45933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17E0D-202F-4A00-98D7-14C7D8BF4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1836" y="1732779"/>
              <a:ext cx="2088941" cy="207519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F0AD2D-49E9-4C9C-A31C-55227E84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2746" y="4325657"/>
              <a:ext cx="1947119" cy="2000465"/>
            </a:xfrm>
            <a:prstGeom prst="rect">
              <a:avLst/>
            </a:prstGeom>
          </p:spPr>
        </p:pic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74CA244-2745-400B-BBF7-31488C28FAB4}"/>
              </a:ext>
            </a:extLst>
          </p:cNvPr>
          <p:cNvSpPr/>
          <p:nvPr/>
        </p:nvSpPr>
        <p:spPr>
          <a:xfrm>
            <a:off x="5020851" y="3301657"/>
            <a:ext cx="1146495" cy="394283"/>
          </a:xfrm>
          <a:prstGeom prst="rightArrow">
            <a:avLst/>
          </a:prstGeom>
          <a:gradFill>
            <a:gsLst>
              <a:gs pos="0">
                <a:schemeClr val="bg1"/>
              </a:gs>
              <a:gs pos="80000">
                <a:srgbClr val="8FCBD9"/>
              </a:gs>
            </a:gsLst>
            <a:lin ang="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게임 컨트롤러">
            <a:extLst>
              <a:ext uri="{FF2B5EF4-FFF2-40B4-BE49-F238E27FC236}">
                <a16:creationId xmlns:a16="http://schemas.microsoft.com/office/drawing/2014/main" id="{9FB6EBAA-C599-4BCC-8719-DEED656F2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게임 컨트롤러">
            <a:extLst>
              <a:ext uri="{FF2B5EF4-FFF2-40B4-BE49-F238E27FC236}">
                <a16:creationId xmlns:a16="http://schemas.microsoft.com/office/drawing/2014/main" id="{1BA0C20C-A38A-4C18-B27E-E611404B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645738-381D-431F-9460-41461DBD83C9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A2B29A-6753-4194-A426-2727DBDD73EC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AI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FFCE9B-528D-4771-B4D3-7D47F0D1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1418921"/>
            <a:ext cx="5400663" cy="40201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4C76516-2462-43E7-BF98-BA76FF6402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4" b="3975"/>
          <a:stretch/>
        </p:blipFill>
        <p:spPr>
          <a:xfrm>
            <a:off x="6756198" y="1222112"/>
            <a:ext cx="4722030" cy="54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6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게임 컨트롤러">
            <a:extLst>
              <a:ext uri="{FF2B5EF4-FFF2-40B4-BE49-F238E27FC236}">
                <a16:creationId xmlns:a16="http://schemas.microsoft.com/office/drawing/2014/main" id="{49D3C0AC-267A-4728-9C64-F947F3BE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485" y="1996346"/>
            <a:ext cx="2865308" cy="28653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D522978-A652-4012-89C9-1548421EA65C}"/>
              </a:ext>
            </a:extLst>
          </p:cNvPr>
          <p:cNvSpPr/>
          <p:nvPr/>
        </p:nvSpPr>
        <p:spPr>
          <a:xfrm>
            <a:off x="0" y="0"/>
            <a:ext cx="12192000" cy="10351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8FCBD9"/>
              </a:gs>
            </a:gsLst>
            <a:lin ang="10800000" scaled="0"/>
            <a:tileRect/>
          </a:gradFill>
          <a:ln>
            <a:noFill/>
          </a:ln>
          <a:effectLst>
            <a:outerShdw dist="254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3500" b="1" i="1" dirty="0">
                <a:solidFill>
                  <a:prstClr val="white"/>
                </a:solidFill>
              </a:rPr>
              <a:t>게임 설명</a:t>
            </a:r>
            <a:endParaRPr lang="en-US" altLang="ko-KR" sz="3500" b="1" i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Team </a:t>
            </a:r>
            <a:r>
              <a:rPr lang="en-US" altLang="ko-KR" sz="900" dirty="0" err="1">
                <a:solidFill>
                  <a:prstClr val="white"/>
                </a:solidFill>
              </a:rPr>
              <a:t>Raon</a:t>
            </a:r>
            <a:r>
              <a:rPr lang="en-US" altLang="ko-KR" sz="900" dirty="0">
                <a:solidFill>
                  <a:prstClr val="white"/>
                </a:solidFill>
              </a:rPr>
              <a:t> Break The Core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396823-63D8-415D-95B7-3E84E7452D44}"/>
              </a:ext>
            </a:extLst>
          </p:cNvPr>
          <p:cNvSpPr/>
          <p:nvPr/>
        </p:nvSpPr>
        <p:spPr>
          <a:xfrm>
            <a:off x="713772" y="1035170"/>
            <a:ext cx="292031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구현되지 않은 것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74C10F-3026-45C8-BF27-FB8D8CF6C9F7}"/>
              </a:ext>
            </a:extLst>
          </p:cNvPr>
          <p:cNvSpPr>
            <a:spLocks/>
          </p:cNvSpPr>
          <p:nvPr/>
        </p:nvSpPr>
        <p:spPr>
          <a:xfrm>
            <a:off x="6419593" y="2541679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코어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방어용 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터렛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BE6397-AF5E-40A5-BC91-768B5B282983}"/>
              </a:ext>
            </a:extLst>
          </p:cNvPr>
          <p:cNvSpPr>
            <a:spLocks/>
          </p:cNvSpPr>
          <p:nvPr/>
        </p:nvSpPr>
        <p:spPr>
          <a:xfrm>
            <a:off x="6419593" y="2915564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개의 아이템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872342-5EFC-46AA-AAC0-E102DE39A63E}"/>
              </a:ext>
            </a:extLst>
          </p:cNvPr>
          <p:cNvSpPr>
            <a:spLocks/>
          </p:cNvSpPr>
          <p:nvPr/>
        </p:nvSpPr>
        <p:spPr>
          <a:xfrm>
            <a:off x="6419593" y="3289449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불완전한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AI(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동작의 제한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9CC64-990D-49F1-AA42-D2C6D0F2F9B0}"/>
              </a:ext>
            </a:extLst>
          </p:cNvPr>
          <p:cNvSpPr>
            <a:spLocks/>
          </p:cNvSpPr>
          <p:nvPr/>
        </p:nvSpPr>
        <p:spPr>
          <a:xfrm>
            <a:off x="6419593" y="3663334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네트워크를 통한 멀티 플레이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CF1C3A-CCC0-4480-AFDE-355C05D2BFE4}"/>
              </a:ext>
            </a:extLst>
          </p:cNvPr>
          <p:cNvSpPr>
            <a:spLocks/>
          </p:cNvSpPr>
          <p:nvPr/>
        </p:nvSpPr>
        <p:spPr>
          <a:xfrm>
            <a:off x="6419593" y="4048188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아이템 생성 확률 증가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0F6062-6E0D-47D2-B3D4-41F7EA02E6DC}"/>
              </a:ext>
            </a:extLst>
          </p:cNvPr>
          <p:cNvSpPr>
            <a:spLocks/>
          </p:cNvSpPr>
          <p:nvPr/>
        </p:nvSpPr>
        <p:spPr>
          <a:xfrm>
            <a:off x="6419593" y="4411104"/>
            <a:ext cx="3177996" cy="37388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아이템 재생성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6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210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인호 조</dc:creator>
  <cp:lastModifiedBy>인호 조</cp:lastModifiedBy>
  <cp:revision>33</cp:revision>
  <dcterms:created xsi:type="dcterms:W3CDTF">2019-07-24T10:21:43Z</dcterms:created>
  <dcterms:modified xsi:type="dcterms:W3CDTF">2019-07-25T05:21:19Z</dcterms:modified>
</cp:coreProperties>
</file>