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2" r:id="rId3"/>
    <p:sldId id="293" r:id="rId4"/>
    <p:sldId id="294" r:id="rId5"/>
    <p:sldId id="295" r:id="rId6"/>
    <p:sldId id="297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xmlns="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6" d="100"/>
          <a:sy n="116" d="100"/>
        </p:scale>
        <p:origin x="-2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246433"/>
            <a:ext cx="3228975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79" y="1246433"/>
            <a:ext cx="3714750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27" y="1246433"/>
            <a:ext cx="3733800" cy="5475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88" y="1246432"/>
            <a:ext cx="4229100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246433"/>
            <a:ext cx="3800475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99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246433"/>
            <a:ext cx="5057775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13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LinnkedListTest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246433"/>
            <a:ext cx="4391025" cy="404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36" y="1246433"/>
            <a:ext cx="981075" cy="465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65636" y="815546"/>
            <a:ext cx="2253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+mj-lt"/>
                <a:ea typeface="나눔스퀘어라운드 Bold" panose="020B0600000101010101" pitchFamily="50" charset="-127"/>
              </a:rPr>
              <a:t>결과화</a:t>
            </a:r>
            <a:r>
              <a:rPr lang="ko-KR" altLang="en-US" sz="2200">
                <a:latin typeface="+mj-lt"/>
                <a:ea typeface="나눔스퀘어라운드 Bold" panose="020B0600000101010101" pitchFamily="50" charset="-127"/>
              </a:rPr>
              <a:t>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LinkedList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예제에 있는 주석으로 처리된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(1) ~ (5)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까지의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메소드들의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동작 원리를 설명하시오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 Page 10,11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해당 설명은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Word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파일 또는 </a:t>
            </a: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powerpoint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를 사용하여도 무방합니다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 (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그림으로 설명을 해야 할 경우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모든 소스파일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java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파일을 압축하여 같이 제출하시오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Ex) Factorial.java &amp; Fibonacci.java &amp; List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파일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2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개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&amp; </a:t>
            </a: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LinkedList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파일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3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개를 하나의 폴더를 생성하여 해당 폴더 안에 저장하시오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Algo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학번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이름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주차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소스파일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 Algo_20200000_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홍길동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_01_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소스파일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메소드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동작 원리 설명에 대한 파일을 다음과 같이 저장하시오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Algo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학번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이름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주차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_LinkedList.docx or </a:t>
            </a:r>
            <a:r>
              <a:rPr lang="en-US" altLang="ko-KR" sz="2200" dirty="0" err="1">
                <a:ea typeface="나눔스퀘어라운드 Bold" panose="020B0600000101010101" pitchFamily="50" charset="-127"/>
              </a:rPr>
              <a:t>Algo</a:t>
            </a:r>
            <a:r>
              <a:rPr lang="en-US" altLang="ko-KR" sz="2200" dirty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>
                <a:ea typeface="나눔스퀘어라운드 Bold" panose="020B0600000101010101" pitchFamily="50" charset="-127"/>
              </a:rPr>
              <a:t>학번</a:t>
            </a:r>
            <a:r>
              <a:rPr lang="en-US" altLang="ko-KR" sz="2200" dirty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>
                <a:ea typeface="나눔스퀘어라운드 Bold" panose="020B0600000101010101" pitchFamily="50" charset="-127"/>
              </a:rPr>
              <a:t>이름</a:t>
            </a:r>
            <a:r>
              <a:rPr lang="en-US" altLang="ko-KR" sz="2200" dirty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>
                <a:ea typeface="나눔스퀘어라운드 Bold" panose="020B0600000101010101" pitchFamily="50" charset="-127"/>
              </a:rPr>
              <a:t>주차</a:t>
            </a:r>
            <a:r>
              <a:rPr lang="en-US" altLang="ko-KR" sz="2200" dirty="0">
                <a:ea typeface="나눔스퀘어라운드 Bold" panose="020B0600000101010101" pitchFamily="50" charset="-127"/>
              </a:rPr>
              <a:t>_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LinkedList.pptx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ea typeface="나눔스퀘어라운드 Bold" panose="020B0600000101010101" pitchFamily="50" charset="-127"/>
              </a:rPr>
              <a:t>1</a:t>
            </a:r>
            <a:r>
              <a:rPr lang="ko-KR" altLang="en-US" sz="2200" dirty="0" smtClean="0">
                <a:ea typeface="나눔스퀘어라운드 Bold" panose="020B0600000101010101" pitchFamily="50" charset="-127"/>
              </a:rPr>
              <a:t>번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, 2</a:t>
            </a:r>
            <a:r>
              <a:rPr lang="ko-KR" altLang="en-US" sz="2200" dirty="0" smtClean="0">
                <a:ea typeface="나눔스퀘어라운드 Bold" panose="020B0600000101010101" pitchFamily="50" charset="-127"/>
              </a:rPr>
              <a:t>번 파일을 압축하여 스마트 캠퍼스에 제출하시오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ea typeface="나눔스퀘어라운드 Bold" panose="020B0600000101010101" pitchFamily="50" charset="-127"/>
              </a:rPr>
              <a:t>Algo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ea typeface="나눔스퀘어라운드 Bold" panose="020B0600000101010101" pitchFamily="50" charset="-127"/>
              </a:rPr>
              <a:t>학번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ea typeface="나눔스퀘어라운드 Bold" panose="020B0600000101010101" pitchFamily="50" charset="-127"/>
              </a:rPr>
              <a:t>이름</a:t>
            </a:r>
            <a:r>
              <a:rPr lang="en-US" altLang="ko-KR" sz="2200" dirty="0" smtClean="0">
                <a:ea typeface="나눔스퀘어라운드 Bold" panose="020B0600000101010101" pitchFamily="50" charset="-127"/>
              </a:rPr>
              <a:t>_</a:t>
            </a:r>
            <a:r>
              <a:rPr lang="ko-KR" altLang="en-US" sz="2200" dirty="0" smtClean="0">
                <a:ea typeface="나눔스퀘어라운드 Bold" panose="020B0600000101010101" pitchFamily="50" charset="-127"/>
              </a:rPr>
              <a:t>주차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양식에 맞춰서 제출하지 않을 경우 불이익이 존재할 수 있습니다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 (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감점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)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19250"/>
            <a:ext cx="5905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613" y="1188363"/>
            <a:ext cx="1686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(1)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350988"/>
            <a:ext cx="57912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2613" y="3429000"/>
            <a:ext cx="1686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(2)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613" y="4230213"/>
            <a:ext cx="9536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아래와 같이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(1) &amp; (2)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를 하나로 압축하여 다음과 같은 양식으로 제출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86660"/>
            <a:ext cx="5791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762493"/>
            <a:ext cx="7677150" cy="147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9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수업 조교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이름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김동영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연구실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1211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전화번호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010 – 2074 – 8827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이메일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dongyoung0218@gmail.com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9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수업 평가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중간고사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30%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기말고사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35%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수업태도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실습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출석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과제 제출은 스마트캠퍼스를 통해서만 제출이 가능합니다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과제 제출 기한은 실습한 주의 다음주 금요일까지 입니다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과제에 대한 질문은 메일을 통해 가능합니다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87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Fatorial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예제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094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35" y="815546"/>
            <a:ext cx="5895975" cy="5827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939" y="815546"/>
            <a:ext cx="1714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39" y="1246433"/>
            <a:ext cx="1962150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피보나치 수열 실습 예제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 main 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" y="1246433"/>
            <a:ext cx="4657725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8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피보나치 수열 실습 예제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 Methods 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328812"/>
            <a:ext cx="4714875" cy="2181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68" y="1328811"/>
            <a:ext cx="2895600" cy="385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86397" y="799070"/>
            <a:ext cx="2682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54" y="1246433"/>
            <a:ext cx="1266825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09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4" y="1246433"/>
            <a:ext cx="5607398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67" y="815545"/>
            <a:ext cx="6131823" cy="587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2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ListTest.java ( main )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248492"/>
            <a:ext cx="2943225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18483" y="815546"/>
            <a:ext cx="2048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+mj-lt"/>
                <a:ea typeface="나눔스퀘어라운드 Bold" panose="020B0600000101010101" pitchFamily="50" charset="-127"/>
              </a:rPr>
              <a:t>결과화</a:t>
            </a:r>
            <a:r>
              <a:rPr lang="ko-KR" altLang="en-US" sz="2200">
                <a:latin typeface="+mj-lt"/>
                <a:ea typeface="나눔스퀘어라운드 Bold" panose="020B0600000101010101" pitchFamily="50" charset="-127"/>
              </a:rPr>
              <a:t>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3" y="1248492"/>
            <a:ext cx="1400175" cy="3609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1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예제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ListNode.java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63" y="815546"/>
            <a:ext cx="3552825" cy="604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311</Words>
  <Application>Microsoft Office PowerPoint</Application>
  <PresentationFormat>사용자 지정</PresentationFormat>
  <Paragraphs>66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master</cp:lastModifiedBy>
  <cp:revision>877</cp:revision>
  <dcterms:created xsi:type="dcterms:W3CDTF">2019-12-04T08:50:06Z</dcterms:created>
  <dcterms:modified xsi:type="dcterms:W3CDTF">2020-08-29T05:54:54Z</dcterms:modified>
</cp:coreProperties>
</file>