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26" r:id="rId3"/>
    <p:sldId id="327" r:id="rId4"/>
    <p:sldId id="325" r:id="rId5"/>
    <p:sldId id="328" r:id="rId6"/>
    <p:sldId id="329" r:id="rId7"/>
    <p:sldId id="330" r:id="rId8"/>
    <p:sldId id="331" r:id="rId9"/>
    <p:sldId id="332" r:id="rId10"/>
    <p:sldId id="333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>
        <p:scale>
          <a:sx n="125" d="100"/>
          <a:sy n="125" d="100"/>
        </p:scale>
        <p:origin x="-222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10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24" y="840388"/>
            <a:ext cx="243840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840388"/>
            <a:ext cx="2990850" cy="3381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F0B93C-2AD0-47B5-A930-B79DDD6A5550}"/>
              </a:ext>
            </a:extLst>
          </p:cNvPr>
          <p:cNvSpPr/>
          <p:nvPr/>
        </p:nvSpPr>
        <p:spPr>
          <a:xfrm>
            <a:off x="5636664" y="2529840"/>
            <a:ext cx="350520" cy="2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새로 구현한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메소드에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 대해서 설명을 주석을 통해 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_10.zip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 rotWithShape="1">
                <a:blip r:embed="rId2"/>
                <a:stretch>
                  <a:fillRect l="-563" t="-1743" b="-3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67392E-E953-44D5-863F-62948EC5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934316"/>
            <a:ext cx="8896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3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CB2B5C-7F77-4654-B693-E9CADB45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138237"/>
            <a:ext cx="81724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6A72FC-3F09-401A-B8FA-5B2676F3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5479452"/>
            <a:ext cx="6534150" cy="115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3B6DCF-65A8-439E-B753-645259E9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050" y="915841"/>
            <a:ext cx="294322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9DCC6B-3E5B-4181-BDFA-5A86887FB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13" y="871538"/>
            <a:ext cx="6534150" cy="43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7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613" y="856735"/>
            <a:ext cx="119039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: </a:t>
            </a:r>
            <a:r>
              <a:rPr lang="ko-KR" altLang="en-US" dirty="0"/>
              <a:t>최단 경로가 발견된 정점들의 집합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Weight[</a:t>
            </a:r>
            <a:r>
              <a:rPr lang="en-US" altLang="ko-KR" dirty="0" err="1"/>
              <a:t>i,j</a:t>
            </a:r>
            <a:r>
              <a:rPr lang="en-US" altLang="ko-KR" dirty="0"/>
              <a:t>] = </a:t>
            </a:r>
            <a:r>
              <a:rPr lang="ko-KR" altLang="en-US" dirty="0" err="1"/>
              <a:t>아크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i,j</a:t>
            </a:r>
            <a:r>
              <a:rPr lang="en-US" altLang="ko-KR" dirty="0"/>
              <a:t>&gt;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가중치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Dist</a:t>
            </a:r>
            <a:r>
              <a:rPr lang="en-US" altLang="ko-KR" dirty="0"/>
              <a:t>[i] : S</a:t>
            </a:r>
            <a:r>
              <a:rPr lang="ko-KR" altLang="en-US" dirty="0"/>
              <a:t>에 속하지 않은 </a:t>
            </a:r>
            <a:r>
              <a:rPr lang="en-US" altLang="ko-KR" dirty="0"/>
              <a:t>i</a:t>
            </a:r>
            <a:r>
              <a:rPr lang="ko-KR" altLang="en-US" dirty="0"/>
              <a:t>에 대해서</a:t>
            </a:r>
            <a:r>
              <a:rPr lang="en-US" altLang="ko-KR" dirty="0"/>
              <a:t>, v </a:t>
            </a:r>
            <a:r>
              <a:rPr lang="ko-KR" altLang="en-US" dirty="0"/>
              <a:t>에서 시작하여 </a:t>
            </a:r>
            <a:r>
              <a:rPr lang="en-US" altLang="ko-KR" dirty="0"/>
              <a:t>S</a:t>
            </a:r>
            <a:r>
              <a:rPr lang="ko-KR" altLang="en-US" dirty="0"/>
              <a:t>에 있는 정점만을 거쳐 정점 </a:t>
            </a:r>
            <a:r>
              <a:rPr lang="en-US" altLang="ko-KR" dirty="0"/>
              <a:t>i</a:t>
            </a:r>
            <a:r>
              <a:rPr lang="ko-KR" altLang="en-US" dirty="0"/>
              <a:t>에 이르는 최단 경로의 길이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처음 </a:t>
            </a:r>
            <a:r>
              <a:rPr lang="en-US" altLang="ko-KR" dirty="0"/>
              <a:t>S</a:t>
            </a:r>
            <a:r>
              <a:rPr lang="ko-KR" altLang="en-US" dirty="0"/>
              <a:t>에는 시작점 </a:t>
            </a:r>
            <a:r>
              <a:rPr lang="en-US" altLang="ko-KR" dirty="0"/>
              <a:t>v</a:t>
            </a:r>
            <a:r>
              <a:rPr lang="ko-KR" altLang="en-US" dirty="0"/>
              <a:t>만 포함</a:t>
            </a:r>
            <a:r>
              <a:rPr lang="en-US" altLang="ko-KR" dirty="0"/>
              <a:t>, </a:t>
            </a:r>
            <a:r>
              <a:rPr lang="en-US" altLang="ko-KR" dirty="0" err="1"/>
              <a:t>Dist</a:t>
            </a:r>
            <a:r>
              <a:rPr lang="en-US" altLang="ko-KR" dirty="0"/>
              <a:t>[v] = 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가장 최근에 </a:t>
            </a:r>
            <a:r>
              <a:rPr lang="en-US" altLang="ko-KR" dirty="0"/>
              <a:t>S</a:t>
            </a:r>
            <a:r>
              <a:rPr lang="ko-KR" altLang="en-US" dirty="0"/>
              <a:t>에 첨가한 정점을 </a:t>
            </a:r>
            <a:r>
              <a:rPr lang="en-US" altLang="ko-KR" dirty="0"/>
              <a:t>u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</a:t>
            </a:r>
            <a:r>
              <a:rPr lang="ko-KR" altLang="en-US" dirty="0"/>
              <a:t>의 모든 인접 정점 중에서 </a:t>
            </a:r>
            <a:r>
              <a:rPr lang="en-US" altLang="ko-KR" dirty="0"/>
              <a:t>S</a:t>
            </a:r>
            <a:r>
              <a:rPr lang="ko-KR" altLang="en-US" dirty="0"/>
              <a:t>에 포함 되지 않은 </a:t>
            </a:r>
            <a:r>
              <a:rPr lang="en-US" altLang="ko-KR" dirty="0"/>
              <a:t>w</a:t>
            </a:r>
            <a:r>
              <a:rPr lang="ko-KR" altLang="en-US" dirty="0"/>
              <a:t>에 대해 </a:t>
            </a:r>
            <a:r>
              <a:rPr lang="en-US" altLang="ko-KR" dirty="0" err="1"/>
              <a:t>Dist</a:t>
            </a:r>
            <a:r>
              <a:rPr lang="en-US" altLang="ko-KR" dirty="0"/>
              <a:t>[w]</a:t>
            </a:r>
            <a:r>
              <a:rPr lang="ko-KR" altLang="en-US" dirty="0"/>
              <a:t>를 다시 계산</a:t>
            </a:r>
            <a:endParaRPr lang="en-US" altLang="ko-KR" dirty="0"/>
          </a:p>
          <a:p>
            <a:pPr lvl="1"/>
            <a:r>
              <a:rPr lang="en-US" altLang="ko-KR" dirty="0" err="1"/>
              <a:t>Dist</a:t>
            </a:r>
            <a:r>
              <a:rPr lang="en-US" altLang="ko-KR" dirty="0"/>
              <a:t>[w] = min{</a:t>
            </a:r>
            <a:r>
              <a:rPr lang="en-US" altLang="ko-KR" dirty="0" err="1"/>
              <a:t>Dist</a:t>
            </a:r>
            <a:r>
              <a:rPr lang="en-US" altLang="ko-KR" dirty="0"/>
              <a:t>[w], </a:t>
            </a:r>
            <a:r>
              <a:rPr lang="en-US" altLang="ko-KR" dirty="0" err="1"/>
              <a:t>Dist</a:t>
            </a:r>
            <a:r>
              <a:rPr lang="en-US" altLang="ko-KR" dirty="0"/>
              <a:t>[u] + weight[</a:t>
            </a:r>
            <a:r>
              <a:rPr lang="en-US" altLang="ko-KR" dirty="0" err="1"/>
              <a:t>u,w</a:t>
            </a:r>
            <a:r>
              <a:rPr lang="en-US" altLang="ko-KR" dirty="0"/>
              <a:t>]}</a:t>
            </a:r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</a:t>
            </a:r>
            <a:r>
              <a:rPr lang="ko-KR" altLang="en-US" dirty="0"/>
              <a:t>에 포함되지 않은 모든 정점 </a:t>
            </a:r>
            <a:r>
              <a:rPr lang="en-US" altLang="ko-KR" dirty="0"/>
              <a:t>w</a:t>
            </a:r>
            <a:r>
              <a:rPr lang="ko-KR" altLang="en-US" dirty="0"/>
              <a:t>중에서 </a:t>
            </a:r>
            <a:r>
              <a:rPr lang="en-US" altLang="ko-KR" dirty="0" err="1"/>
              <a:t>dist</a:t>
            </a:r>
            <a:r>
              <a:rPr lang="en-US" altLang="ko-KR" dirty="0"/>
              <a:t>[w]</a:t>
            </a:r>
            <a:r>
              <a:rPr lang="ko-KR" altLang="en-US" dirty="0"/>
              <a:t>가 가장 작은 정점 </a:t>
            </a:r>
            <a:r>
              <a:rPr lang="en-US" altLang="ko-KR" dirty="0"/>
              <a:t>w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ko-KR" altLang="en-US" dirty="0"/>
              <a:t>에 첨가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모든 정점에 대한 최단 경로가 결정될 때까지 단계 </a:t>
            </a:r>
            <a:r>
              <a:rPr lang="en-US" altLang="ko-KR" dirty="0"/>
              <a:t>2~4</a:t>
            </a:r>
            <a:r>
              <a:rPr lang="ko-KR" altLang="en-US" dirty="0"/>
              <a:t>를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62" y="850581"/>
            <a:ext cx="89439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103168"/>
            <a:ext cx="84486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37" y="1183698"/>
            <a:ext cx="75152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935639"/>
            <a:ext cx="4010025" cy="380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4996893"/>
            <a:ext cx="3990975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115" y="935638"/>
            <a:ext cx="5905500" cy="572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4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218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111 Yukari</cp:lastModifiedBy>
  <cp:revision>935</cp:revision>
  <dcterms:created xsi:type="dcterms:W3CDTF">2019-12-04T08:50:06Z</dcterms:created>
  <dcterms:modified xsi:type="dcterms:W3CDTF">2020-11-03T03:05:51Z</dcterms:modified>
</cp:coreProperties>
</file>