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94" r:id="rId3"/>
    <p:sldId id="321" r:id="rId4"/>
    <p:sldId id="332" r:id="rId5"/>
    <p:sldId id="333" r:id="rId6"/>
    <p:sldId id="334" r:id="rId7"/>
    <p:sldId id="335" r:id="rId8"/>
    <p:sldId id="313" r:id="rId9"/>
    <p:sldId id="341" r:id="rId10"/>
    <p:sldId id="336" r:id="rId11"/>
    <p:sldId id="337" r:id="rId12"/>
    <p:sldId id="338" r:id="rId13"/>
    <p:sldId id="340" r:id="rId14"/>
    <p:sldId id="339" r:id="rId15"/>
    <p:sldId id="30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동영" initials="김" lastIdx="0" clrIdx="0">
    <p:extLst>
      <p:ext uri="{19B8F6BF-5375-455C-9EA6-DF929625EA0E}">
        <p15:presenceInfo xmlns:p15="http://schemas.microsoft.com/office/powerpoint/2012/main" userId="S::M19039@hallym.ac.kr::dfd68adc-851e-4400-9257-ee210b3ce0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9188" autoAdjust="0"/>
  </p:normalViewPr>
  <p:slideViewPr>
    <p:cSldViewPr snapToGrid="0">
      <p:cViewPr varScale="1">
        <p:scale>
          <a:sx n="114" d="100"/>
          <a:sy n="114" d="100"/>
        </p:scale>
        <p:origin x="28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7A457-6784-4608-8695-E931B0748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F9526A-A80E-4A36-91FA-6A22CA116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0B8BF-85F8-46CC-B252-E4002B1E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9AB69-2091-4ABE-87FC-4E291C67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552AB-2193-4619-AB67-1D13F255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1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2EEA-60CA-4B75-A9CC-DDC7D32F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CE685E-7DFA-4C3F-9AFF-6C850D98E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03394D-6493-4F1E-812D-E28DE9E3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5B48E0-E66C-401F-BA7A-B9CD34FD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D531AD-16E5-4183-9C8D-3149C4B1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1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67B6ED-9716-4BDE-91D7-C61142A85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15BF2C-9CD1-467F-8CFF-09EEC0AEC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8D478-127E-4776-9152-50C4E415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5D6FB-EBA6-4459-B572-6D83A25C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9E467-47F3-45F7-AA8D-D356993A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7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517ED-1BDF-49B6-9D72-940F5C69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C3F6B-EDC8-4761-943B-E66B978C3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C9DFF-E1F9-47A7-9192-F6F42C4D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17667-2826-418E-A4F4-9902CD9E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74A9A-A5DC-479E-B38E-CF28F5D9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1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AD248-FAD7-4280-AE9A-C600887D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FD6C1A-EC0C-453C-AF7F-2631B30CA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6217B2-2F57-40EA-99E2-F2E32843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81CB7-9E9E-42B4-8E55-6E66C851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D6725A-BC8D-4CB2-A3C5-8FB04066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09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D1C5B-615D-4E7B-86D5-5BCA487A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936D-CA33-4FE2-BE76-03E570303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1F86C3-0955-4B65-831C-85EBC65BD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BEDE9-732F-4841-A223-3C11197F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DC9378-E9A4-4E10-8DE3-5B8905EE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4B7BA0-C813-4458-88D1-7345FBB5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98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A58FB-C71B-4D04-B00F-D91D7F23F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7DE5EB-05F6-4F96-B3ED-E36E0DC48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83B766-A5C1-4221-B5BF-EA1386ECE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E3DD05-B7C6-40D3-87DC-CE81B7758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30EE44-909D-4A8E-961F-DB425BF99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BE9C33-9BB0-4440-AA34-DE4D8B11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F1C8E3-06B5-468F-8B82-AB177B49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DC091C-9140-4ABE-AA90-777D4AA7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42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0EF70-F3E3-47DD-94BA-FEDBAAB4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C7F97B-0596-485A-8389-7EC4D1F5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A5C9A2-68A0-4F4E-89FA-7FE6A560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B9B627-565E-4588-A6E4-F042FFEF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73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806878-00E7-4533-AA8B-E678BC45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47D427-AB1F-44D9-839A-6AA7A920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4922A8-90B6-4AE6-AB06-C719DFF3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53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14283-A868-45FA-9C4A-76989D00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0852A4-159C-4B3F-BAF7-889CF4437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758CDE-B498-49D9-A7AB-F66840E70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7DF3CE-9175-42EB-99F2-D120FE87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8C41BC-67EF-4B88-8EBE-5E13607C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6BD628-27A8-4B8F-89B9-F2E999E1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33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6245A-4830-426C-8134-C7F599D1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1D2A64-B986-403F-AB31-D2F227123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FA71E2-4449-4F4A-BFEA-2ACC9AAAA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87E7F8-C3EB-4BD3-A1B5-B87165FA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1F01A7-41D0-4FCF-B619-50B245CE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A2B7B6-3957-4F7B-ADE6-65AF7816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0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A1EC8F-787D-40D3-97D4-7A9FCB38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1ABF42-E842-458D-A932-103DE2E87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17A89-0EFE-4579-8D37-1E5FF4184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09D65-EB81-42D4-98EB-B49DC1C5B9E8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7A26C-9342-49C0-8BB7-D1379674C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180BE-2CCF-4848-B58C-B68858EA5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2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ongyoung0218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95CBA-0A4F-4ED2-B4EF-90E2CF21846D}"/>
              </a:ext>
            </a:extLst>
          </p:cNvPr>
          <p:cNvSpPr txBox="1"/>
          <p:nvPr/>
        </p:nvSpPr>
        <p:spPr>
          <a:xfrm>
            <a:off x="1284913" y="1952461"/>
            <a:ext cx="962217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/>
              </a:rPr>
              <a:t>알고리즘</a:t>
            </a:r>
            <a:endParaRPr lang="en-US" altLang="ko-K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/>
            </a:endParaRPr>
          </a:p>
          <a:p>
            <a:pPr algn="ctr"/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/>
              </a:rPr>
              <a:t>2020-02 12</a:t>
            </a:r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/>
              </a:rPr>
              <a:t>주차</a:t>
            </a:r>
            <a:endParaRPr lang="en-US" altLang="ko-K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230CA-B530-4462-889A-1508DA848847}"/>
              </a:ext>
            </a:extLst>
          </p:cNvPr>
          <p:cNvSpPr txBox="1"/>
          <p:nvPr/>
        </p:nvSpPr>
        <p:spPr>
          <a:xfrm>
            <a:off x="1384183" y="3582100"/>
            <a:ext cx="9622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김동영</a:t>
            </a:r>
            <a:endParaRPr lang="en-US" altLang="ko-KR" sz="3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2"/>
              </a:rPr>
              <a:t>Email :dongyoung0218@gmail.com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GitHub : dongyyyyy@github.com</a:t>
            </a:r>
          </a:p>
        </p:txBody>
      </p:sp>
    </p:spTree>
    <p:extLst>
      <p:ext uri="{BB962C8B-B14F-4D97-AF65-F5344CB8AC3E}">
        <p14:creationId xmlns:p14="http://schemas.microsoft.com/office/powerpoint/2010/main" val="48774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선택정렬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749B3C-3A39-43D9-8222-51481D215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1043853"/>
            <a:ext cx="96774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56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버블정렬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3476DE-81B1-4AC2-948F-A6E87391E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1224425"/>
            <a:ext cx="8648700" cy="511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08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삽입정렬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2B3CF3-7989-4C40-AFC4-C1738626E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50" y="1007745"/>
            <a:ext cx="89916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7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정렬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24C147F-C529-4146-B575-A4A55BB56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788565"/>
            <a:ext cx="10248900" cy="59837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5417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325CC2C-F052-4D77-9DDE-E6E1E9FE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60" y="822120"/>
            <a:ext cx="2209800" cy="1790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0064F6-E7E3-42A6-B419-E999303A0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66" y="822120"/>
            <a:ext cx="4003446" cy="59535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1752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 양식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42613" y="815546"/>
                <a:ext cx="11903978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새로 구현한 </a:t>
                </a:r>
                <a:r>
                  <a:rPr lang="ko-KR" altLang="en-US" sz="2200" dirty="0" err="1">
                    <a:latin typeface="+mj-lt"/>
                    <a:ea typeface="나눔스퀘어라운드 Bold" panose="020B0600000101010101" pitchFamily="50" charset="-127"/>
                  </a:rPr>
                  <a:t>메소드에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 대해서 설명을 주석을 통해 적으시오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소스파일을 압축해서 같이 </a:t>
                </a:r>
                <a:r>
                  <a:rPr lang="ko-KR" altLang="en-US" sz="2200" dirty="0" err="1">
                    <a:latin typeface="+mj-lt"/>
                    <a:ea typeface="나눔스퀘어라운드 Bold" panose="020B0600000101010101" pitchFamily="50" charset="-127"/>
                  </a:rPr>
                  <a:t>제출하시오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주석이 부족할 시 감점 존재</a:t>
                </a: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제출 양식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/>
                        <a:ea typeface="나눔스퀘어라운드 Bold" panose="020B0600000101010101" pitchFamily="50" charset="-127"/>
                      </a:rPr>
                      <m:t>→ </m:t>
                    </m:r>
                  </m:oMath>
                </a14:m>
                <a:r>
                  <a:rPr lang="en-US" altLang="ko-KR" sz="2200" dirty="0">
                    <a:ea typeface="나눔스퀘어라운드 Bold" panose="020B0600000101010101" pitchFamily="50" charset="-127"/>
                  </a:rPr>
                  <a:t>Algo_</a:t>
                </a:r>
                <a:r>
                  <a:rPr lang="ko-KR" altLang="en-US" sz="2200" dirty="0">
                    <a:ea typeface="나눔스퀘어라운드 Bold" panose="020B0600000101010101" pitchFamily="50" charset="-127"/>
                  </a:rPr>
                  <a:t>학번</a:t>
                </a:r>
                <a:r>
                  <a:rPr lang="en-US" altLang="ko-KR" sz="2200" dirty="0">
                    <a:ea typeface="나눔스퀘어라운드 Bold" panose="020B0600000101010101" pitchFamily="50" charset="-127"/>
                  </a:rPr>
                  <a:t>_</a:t>
                </a:r>
                <a:r>
                  <a:rPr lang="ko-KR" altLang="en-US" sz="2200" dirty="0">
                    <a:ea typeface="나눔스퀘어라운드 Bold" panose="020B0600000101010101" pitchFamily="50" charset="-127"/>
                  </a:rPr>
                  <a:t>이름</a:t>
                </a:r>
                <a:r>
                  <a:rPr lang="en-US" altLang="ko-KR" sz="2200" dirty="0">
                    <a:ea typeface="나눔스퀘어라운드 Bold" panose="020B0600000101010101" pitchFamily="50" charset="-127"/>
                  </a:rPr>
                  <a:t>_</a:t>
                </a:r>
                <a:r>
                  <a:rPr lang="ko-KR" altLang="en-US" sz="2200" dirty="0">
                    <a:ea typeface="나눔스퀘어라운드 Bold" panose="020B0600000101010101" pitchFamily="50" charset="-127"/>
                  </a:rPr>
                  <a:t>주차</a:t>
                </a:r>
                <a:endParaRPr lang="en-US" altLang="ko-KR" sz="2200" dirty="0">
                  <a:ea typeface="나눔스퀘어라운드 Bold" panose="020B0600000101010101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Algo_20200000_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홍길동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_12.zip 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파일</a:t>
                </a: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3" y="815546"/>
                <a:ext cx="11903978" cy="2800767"/>
              </a:xfrm>
              <a:prstGeom prst="rect">
                <a:avLst/>
              </a:prstGeom>
              <a:blipFill>
                <a:blip r:embed="rId2"/>
                <a:stretch>
                  <a:fillRect l="-563" t="-1525" b="-34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32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위상정렬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2613" y="897775"/>
            <a:ext cx="11903978" cy="58024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dirty="0">
                <a:latin typeface="+mj-lt"/>
              </a:rPr>
              <a:t>AOV </a:t>
            </a:r>
            <a:r>
              <a:rPr lang="ko-KR" altLang="en-US" sz="2400" dirty="0">
                <a:latin typeface="+mj-lt"/>
              </a:rPr>
              <a:t>네트워크</a:t>
            </a:r>
            <a:endParaRPr lang="en-US" altLang="ko-KR" sz="24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ko-KR" altLang="en-US" sz="2000" dirty="0">
                <a:latin typeface="+mj-lt"/>
              </a:rPr>
              <a:t>작업 간의 선후 관계를 나타내는 방향 그래프</a:t>
            </a:r>
            <a:endParaRPr lang="en-US" altLang="ko-KR" sz="20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ko-KR" altLang="en-US" sz="2000" dirty="0">
                <a:latin typeface="+mj-lt"/>
              </a:rPr>
              <a:t>정점 </a:t>
            </a:r>
            <a:r>
              <a:rPr lang="en-US" altLang="ko-KR" sz="2000" dirty="0">
                <a:latin typeface="+mj-lt"/>
              </a:rPr>
              <a:t>: </a:t>
            </a:r>
            <a:r>
              <a:rPr lang="ko-KR" altLang="en-US" sz="2000" dirty="0">
                <a:latin typeface="+mj-lt"/>
              </a:rPr>
              <a:t>작업</a:t>
            </a:r>
            <a:endParaRPr lang="en-US" altLang="ko-KR" sz="20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ko-KR" altLang="en-US" sz="2000" dirty="0">
                <a:latin typeface="+mj-lt"/>
              </a:rPr>
              <a:t>간선 </a:t>
            </a:r>
            <a:r>
              <a:rPr lang="en-US" altLang="ko-KR" sz="2000" dirty="0">
                <a:latin typeface="+mj-lt"/>
              </a:rPr>
              <a:t>: </a:t>
            </a:r>
            <a:r>
              <a:rPr lang="ko-KR" altLang="en-US" sz="2000" dirty="0">
                <a:latin typeface="+mj-lt"/>
              </a:rPr>
              <a:t>작업들 간의 선후 관계</a:t>
            </a:r>
            <a:endParaRPr lang="en-US" altLang="ko-KR" sz="2000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altLang="ko-KR" sz="2000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>
                <a:latin typeface="+mj-lt"/>
              </a:rPr>
              <a:t>선행 관계</a:t>
            </a:r>
            <a:endParaRPr lang="en-US" altLang="ko-KR" sz="24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ko-KR" altLang="en-US" sz="2000" dirty="0">
                <a:latin typeface="+mj-lt"/>
              </a:rPr>
              <a:t>정점들 간의 선행자와 </a:t>
            </a:r>
            <a:r>
              <a:rPr lang="ko-KR" altLang="en-US" sz="2000" dirty="0" err="1">
                <a:latin typeface="+mj-lt"/>
              </a:rPr>
              <a:t>후속자</a:t>
            </a:r>
            <a:r>
              <a:rPr lang="ko-KR" altLang="en-US" sz="2000" dirty="0">
                <a:latin typeface="+mj-lt"/>
              </a:rPr>
              <a:t> 관계</a:t>
            </a:r>
            <a:endParaRPr lang="en-US" altLang="ko-KR" sz="20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ko-KR" altLang="en-US" sz="2000" dirty="0" err="1">
                <a:latin typeface="+mj-lt"/>
              </a:rPr>
              <a:t>선행자</a:t>
            </a:r>
            <a:r>
              <a:rPr lang="en-US" altLang="ko-KR" sz="2000" dirty="0">
                <a:latin typeface="+mj-lt"/>
              </a:rPr>
              <a:t>(predecessor)</a:t>
            </a:r>
          </a:p>
          <a:p>
            <a:pPr lvl="2">
              <a:lnSpc>
                <a:spcPct val="100000"/>
              </a:lnSpc>
            </a:pPr>
            <a:r>
              <a:rPr lang="ko-KR" altLang="en-US" sz="1600" dirty="0">
                <a:latin typeface="+mj-lt"/>
              </a:rPr>
              <a:t>정점  </a:t>
            </a:r>
            <a:r>
              <a:rPr lang="en-US" altLang="ko-KR" sz="1600" dirty="0" err="1">
                <a:latin typeface="+mj-lt"/>
              </a:rPr>
              <a:t>i</a:t>
            </a:r>
            <a:r>
              <a:rPr lang="ko-KR" altLang="en-US" sz="1600" dirty="0">
                <a:latin typeface="+mj-lt"/>
              </a:rPr>
              <a:t>에서 </a:t>
            </a:r>
            <a:r>
              <a:rPr lang="en-US" altLang="ko-KR" sz="1600" dirty="0">
                <a:latin typeface="+mj-lt"/>
              </a:rPr>
              <a:t>j</a:t>
            </a:r>
            <a:r>
              <a:rPr lang="ko-KR" altLang="en-US" sz="1600" dirty="0">
                <a:latin typeface="+mj-lt"/>
              </a:rPr>
              <a:t>까지 방향 경로가 있을 때</a:t>
            </a:r>
            <a:r>
              <a:rPr lang="en-US" altLang="ko-KR" sz="1600" dirty="0">
                <a:latin typeface="+mj-lt"/>
              </a:rPr>
              <a:t>, </a:t>
            </a:r>
            <a:r>
              <a:rPr lang="en-US" altLang="ko-KR" sz="1600" dirty="0" err="1">
                <a:latin typeface="+mj-lt"/>
              </a:rPr>
              <a:t>i</a:t>
            </a:r>
            <a:r>
              <a:rPr lang="ko-KR" altLang="en-US" sz="1600" dirty="0">
                <a:latin typeface="+mj-lt"/>
              </a:rPr>
              <a:t>는 </a:t>
            </a:r>
            <a:r>
              <a:rPr lang="en-US" altLang="ko-KR" sz="1600" dirty="0">
                <a:latin typeface="+mj-lt"/>
              </a:rPr>
              <a:t>j</a:t>
            </a:r>
            <a:r>
              <a:rPr lang="ko-KR" altLang="en-US" sz="1600" dirty="0">
                <a:latin typeface="+mj-lt"/>
              </a:rPr>
              <a:t>의 </a:t>
            </a:r>
            <a:r>
              <a:rPr lang="ko-KR" altLang="en-US" sz="1600" dirty="0" err="1">
                <a:latin typeface="+mj-lt"/>
              </a:rPr>
              <a:t>선행자</a:t>
            </a:r>
            <a:endParaRPr lang="en-US" altLang="ko-KR" sz="1600" dirty="0">
              <a:latin typeface="+mj-lt"/>
            </a:endParaRPr>
          </a:p>
          <a:p>
            <a:pPr lvl="2">
              <a:lnSpc>
                <a:spcPct val="100000"/>
              </a:lnSpc>
            </a:pPr>
            <a:r>
              <a:rPr lang="ko-KR" altLang="en-US" sz="1600" dirty="0">
                <a:latin typeface="+mj-lt"/>
              </a:rPr>
              <a:t>직속 </a:t>
            </a:r>
            <a:r>
              <a:rPr lang="ko-KR" altLang="en-US" sz="1600" dirty="0" err="1">
                <a:latin typeface="+mj-lt"/>
              </a:rPr>
              <a:t>선행자</a:t>
            </a:r>
            <a:endParaRPr lang="en-US" altLang="ko-KR" sz="20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ko-KR" altLang="en-US" sz="2000" dirty="0" err="1">
                <a:latin typeface="+mj-lt"/>
              </a:rPr>
              <a:t>후행자</a:t>
            </a:r>
            <a:r>
              <a:rPr lang="en-US" altLang="ko-KR" sz="2000" dirty="0">
                <a:latin typeface="+mj-lt"/>
              </a:rPr>
              <a:t>(successor)</a:t>
            </a:r>
          </a:p>
          <a:p>
            <a:pPr lvl="2">
              <a:lnSpc>
                <a:spcPct val="100000"/>
              </a:lnSpc>
            </a:pPr>
            <a:r>
              <a:rPr lang="ko-KR" altLang="en-US" sz="1600" dirty="0">
                <a:latin typeface="+mj-lt"/>
              </a:rPr>
              <a:t>정점 </a:t>
            </a:r>
            <a:r>
              <a:rPr lang="en-US" altLang="ko-KR" sz="1600" dirty="0" err="1">
                <a:latin typeface="+mj-lt"/>
              </a:rPr>
              <a:t>i</a:t>
            </a:r>
            <a:r>
              <a:rPr lang="ko-KR" altLang="en-US" sz="1600" dirty="0">
                <a:latin typeface="+mj-lt"/>
              </a:rPr>
              <a:t>에서 </a:t>
            </a:r>
            <a:r>
              <a:rPr lang="en-US" altLang="ko-KR" sz="1600" dirty="0">
                <a:latin typeface="+mj-lt"/>
              </a:rPr>
              <a:t>j</a:t>
            </a:r>
            <a:r>
              <a:rPr lang="ko-KR" altLang="en-US" sz="1600" dirty="0">
                <a:latin typeface="+mj-lt"/>
              </a:rPr>
              <a:t>까지 방향 경로가 있을 때</a:t>
            </a:r>
            <a:r>
              <a:rPr lang="en-US" altLang="ko-KR" sz="1600" dirty="0">
                <a:latin typeface="+mj-lt"/>
              </a:rPr>
              <a:t>, j</a:t>
            </a:r>
            <a:r>
              <a:rPr lang="ko-KR" altLang="en-US" sz="1600" dirty="0">
                <a:latin typeface="+mj-lt"/>
              </a:rPr>
              <a:t>는 </a:t>
            </a:r>
            <a:r>
              <a:rPr lang="en-US" altLang="ko-KR" sz="1600" dirty="0" err="1">
                <a:latin typeface="+mj-lt"/>
              </a:rPr>
              <a:t>i</a:t>
            </a:r>
            <a:r>
              <a:rPr lang="ko-KR" altLang="en-US" sz="1600" dirty="0">
                <a:latin typeface="+mj-lt"/>
              </a:rPr>
              <a:t>의 </a:t>
            </a:r>
            <a:r>
              <a:rPr lang="ko-KR" altLang="en-US" sz="1600" dirty="0" err="1">
                <a:latin typeface="+mj-lt"/>
              </a:rPr>
              <a:t>후행자</a:t>
            </a:r>
            <a:endParaRPr lang="en-US" altLang="ko-KR" sz="1600" dirty="0">
              <a:latin typeface="+mj-lt"/>
            </a:endParaRPr>
          </a:p>
          <a:p>
            <a:pPr lvl="2">
              <a:lnSpc>
                <a:spcPct val="100000"/>
              </a:lnSpc>
            </a:pPr>
            <a:r>
              <a:rPr lang="ko-KR" altLang="en-US" sz="1600" dirty="0">
                <a:latin typeface="+mj-lt"/>
              </a:rPr>
              <a:t>직속 </a:t>
            </a:r>
            <a:r>
              <a:rPr lang="ko-KR" altLang="en-US" sz="1600" dirty="0" err="1">
                <a:latin typeface="+mj-lt"/>
              </a:rPr>
              <a:t>후행자</a:t>
            </a:r>
            <a:endParaRPr lang="en-US" altLang="ko-K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033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위상정렬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75D1D5-F184-4CFB-B8D1-2361BAFC8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062" y="943667"/>
            <a:ext cx="94773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위상정렬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8B1DB9-29DF-4B10-BAE5-70A0C6F1E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628775"/>
            <a:ext cx="91725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7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위상정렬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93C576-89F0-4ED6-B29A-917037213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962" y="1170362"/>
            <a:ext cx="87915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0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위상정렬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E0B4DA5-A7D2-4DF0-AC8A-045B5FD10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062" y="822094"/>
            <a:ext cx="795337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5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위상정렬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CF6CD0-7F0F-4795-8EF4-F10FA6ABA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896909"/>
            <a:ext cx="887730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2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위상정렬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55ACE54-FF78-4991-99C7-1B9877AB3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813732"/>
            <a:ext cx="10067925" cy="58974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436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위상정렬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20D423-232D-4857-B16F-DCBFFD9C7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325" y="877899"/>
            <a:ext cx="1666875" cy="495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E95112-8901-4D5D-A03B-EFBA1B3D9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76" y="909725"/>
            <a:ext cx="3038475" cy="3000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7270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146</Words>
  <Application>Microsoft Office PowerPoint</Application>
  <PresentationFormat>와이드스크린</PresentationFormat>
  <Paragraphs>40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나눔스퀘어라운드 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동영</dc:creator>
  <cp:lastModifiedBy>동영</cp:lastModifiedBy>
  <cp:revision>929</cp:revision>
  <dcterms:created xsi:type="dcterms:W3CDTF">2019-12-04T08:50:06Z</dcterms:created>
  <dcterms:modified xsi:type="dcterms:W3CDTF">2020-11-14T03:54:31Z</dcterms:modified>
</cp:coreProperties>
</file>