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2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0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동영" initials="김" lastIdx="0" clrIdx="0">
    <p:extLst>
      <p:ext uri="{19B8F6BF-5375-455C-9EA6-DF929625EA0E}">
        <p15:presenceInfo xmlns:p15="http://schemas.microsoft.com/office/powerpoint/2012/main" userId="S::M19039@hallym.ac.kr::dfd68adc-851e-4400-9257-ee210b3ce0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9188" autoAdjust="0"/>
  </p:normalViewPr>
  <p:slideViewPr>
    <p:cSldViewPr snapToGrid="0">
      <p:cViewPr varScale="1">
        <p:scale>
          <a:sx n="158" d="100"/>
          <a:sy n="158" d="100"/>
        </p:scale>
        <p:origin x="174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7A457-6784-4608-8695-E931B074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F9526A-A80E-4A36-91FA-6A22CA11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0B8BF-85F8-46CC-B252-E4002B1E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9AB69-2091-4ABE-87FC-4E291C67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552AB-2193-4619-AB67-1D13F255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2EEA-60CA-4B75-A9CC-DDC7D32F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E685E-7DFA-4C3F-9AFF-6C850D98E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3394D-6493-4F1E-812D-E28DE9E3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B48E0-E66C-401F-BA7A-B9CD34FD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531AD-16E5-4183-9C8D-3149C4B1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67B6ED-9716-4BDE-91D7-C61142A85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5BF2C-9CD1-467F-8CFF-09EEC0AE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8D478-127E-4776-9152-50C4E41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5D6FB-EBA6-4459-B572-6D83A25C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9E467-47F3-45F7-AA8D-D356993A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517ED-1BDF-49B6-9D72-940F5C69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C3F6B-EDC8-4761-943B-E66B978C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C9DFF-E1F9-47A7-9192-F6F42C4D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17667-2826-418E-A4F4-9902CD9E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74A9A-A5DC-479E-B38E-CF28F5D9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1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D248-FAD7-4280-AE9A-C600887D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D6C1A-EC0C-453C-AF7F-2631B30C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217B2-2F57-40EA-99E2-F2E32843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81CB7-9E9E-42B4-8E55-6E66C851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6725A-BC8D-4CB2-A3C5-8FB04066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0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D1C5B-615D-4E7B-86D5-5BCA487A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936D-CA33-4FE2-BE76-03E570303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F86C3-0955-4B65-831C-85EBC65B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BEDE9-732F-4841-A223-3C11197F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C9378-E9A4-4E10-8DE3-5B8905EE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B7BA0-C813-4458-88D1-7345FBB5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8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A58FB-C71B-4D04-B00F-D91D7F23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DE5EB-05F6-4F96-B3ED-E36E0DC4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3B766-A5C1-4221-B5BF-EA1386EC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E3DD05-B7C6-40D3-87DC-CE81B7758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30EE44-909D-4A8E-961F-DB425BF99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BE9C33-9BB0-4440-AA34-DE4D8B11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F1C8E3-06B5-468F-8B82-AB177B49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C091C-9140-4ABE-AA90-777D4AA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0EF70-F3E3-47DD-94BA-FEDBAAB4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7F97B-0596-485A-8389-7EC4D1F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5C9A2-68A0-4F4E-89FA-7FE6A560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B9B627-565E-4588-A6E4-F042FFEF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3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806878-00E7-4533-AA8B-E678BC45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47D427-AB1F-44D9-839A-6AA7A920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922A8-90B6-4AE6-AB06-C719DFF3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3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14283-A868-45FA-9C4A-76989D00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852A4-159C-4B3F-BAF7-889CF443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758CDE-B498-49D9-A7AB-F66840E7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DF3CE-9175-42EB-99F2-D120FE87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C41BC-67EF-4B88-8EBE-5E13607C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BD628-27A8-4B8F-89B9-F2E999E1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3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6245A-4830-426C-8134-C7F599D1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1D2A64-B986-403F-AB31-D2F227123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A71E2-4449-4F4A-BFEA-2ACC9AAAA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7E7F8-C3EB-4BD3-A1B5-B87165FA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F01A7-41D0-4FCF-B619-50B245CE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2B7B6-3957-4F7B-ADE6-65AF7816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0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A1EC8F-787D-40D3-97D4-7A9FCB38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ABF42-E842-458D-A932-103DE2E8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17A89-0EFE-4579-8D37-1E5FF4184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9D65-EB81-42D4-98EB-B49DC1C5B9E8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7A26C-9342-49C0-8BB7-D1379674C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180BE-2CCF-4848-B58C-B68858EA5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ngyoung021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95CBA-0A4F-4ED2-B4EF-90E2CF21846D}"/>
              </a:ext>
            </a:extLst>
          </p:cNvPr>
          <p:cNvSpPr txBox="1"/>
          <p:nvPr/>
        </p:nvSpPr>
        <p:spPr>
          <a:xfrm>
            <a:off x="1284913" y="1952461"/>
            <a:ext cx="962217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알고리즘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2020-02 13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주차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230CA-B530-4462-889A-1508DA848847}"/>
              </a:ext>
            </a:extLst>
          </p:cNvPr>
          <p:cNvSpPr txBox="1"/>
          <p:nvPr/>
        </p:nvSpPr>
        <p:spPr>
          <a:xfrm>
            <a:off x="1384183" y="3582100"/>
            <a:ext cx="9622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김동영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Email :dongyoung0218@gmail.com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 : dongyyyyy@github.com</a:t>
            </a:r>
          </a:p>
        </p:txBody>
      </p:sp>
    </p:spTree>
    <p:extLst>
      <p:ext uri="{BB962C8B-B14F-4D97-AF65-F5344CB8AC3E}">
        <p14:creationId xmlns:p14="http://schemas.microsoft.com/office/powerpoint/2010/main" val="4877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퀵정렬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B71FED-26E9-443D-877B-E09031780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62" y="1818149"/>
            <a:ext cx="76485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0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퀵정렬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C27D5B-268E-416E-B001-85D5D7233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57" y="764543"/>
            <a:ext cx="9537585" cy="609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0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퀵정렬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8D1BFD-AE48-42F3-AC64-1A0DDC9B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816985"/>
            <a:ext cx="94297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7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2FD7D3-BBBD-42E0-A759-02A770A7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887730"/>
            <a:ext cx="5200650" cy="5448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4F903E-C83C-4090-A687-BC2001C4B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02" y="851072"/>
            <a:ext cx="5038725" cy="571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2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702085-CB6F-40EF-9001-F921FC0F3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1373199"/>
            <a:ext cx="3619500" cy="3981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18C5B6-5B36-4C96-A5E8-F335AFDE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271" y="1373199"/>
            <a:ext cx="24574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9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양식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2613" y="815546"/>
                <a:ext cx="11903978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새로 구현한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메소드에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 대해서 설명을 주석을 통해 적으시오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소스파일을 압축해서 같이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제출하시오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주석이 부족할 시 감점 존재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제출 양식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/>
                        <a:ea typeface="나눔스퀘어라운드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Algo_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학번</a:t>
                </a:r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이름</a:t>
                </a:r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주차</a:t>
                </a:r>
                <a:endParaRPr lang="en-US" altLang="ko-KR" sz="2200" dirty="0">
                  <a:ea typeface="나눔스퀘어라운드 Bold" panose="020B0600000101010101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Algo_20200000_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홍길동</a:t>
                </a:r>
                <a:r>
                  <a:rPr lang="en-US" altLang="ko-KR" sz="2200">
                    <a:latin typeface="+mj-lt"/>
                    <a:ea typeface="나눔스퀘어라운드 Bold" panose="020B0600000101010101" pitchFamily="50" charset="-127"/>
                  </a:rPr>
                  <a:t>_13.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zip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파일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15546"/>
                <a:ext cx="11903978" cy="2800767"/>
              </a:xfrm>
              <a:prstGeom prst="rect">
                <a:avLst/>
              </a:prstGeom>
              <a:blipFill>
                <a:blip r:embed="rId2"/>
                <a:stretch>
                  <a:fillRect l="-563" t="-1961"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2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합병정렬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7ADCED-A678-4C2E-ACA8-E51290B7F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107757"/>
            <a:ext cx="105346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합병정렬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AB02B9-2613-410F-B74E-A3CF49F30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34" y="911895"/>
            <a:ext cx="9569277" cy="580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0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합병정렬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2613" y="815546"/>
                <a:ext cx="11903978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배열을 이등분하여 각각을 정렬한 후에 합병한다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a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를 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L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과 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R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로 이등분하고 배열 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L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과 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R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을 각각 정렬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정렬된 배열 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L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과 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R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에서 작은 원소를 삭제하여 새로운 임시 공백 배열 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S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에 차례대로 삽입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원래 배열 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a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에 복사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시간 복잡도 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𝑛𝑙𝑜𝑔𝑛</m:t>
                        </m:r>
                      </m:e>
                    </m:d>
                  </m:oMath>
                </a14:m>
                <a:endParaRPr lang="en-US" altLang="ko-KR" sz="2200" b="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15546"/>
                <a:ext cx="11903978" cy="2800767"/>
              </a:xfrm>
              <a:prstGeom prst="rect">
                <a:avLst/>
              </a:prstGeom>
              <a:blipFill>
                <a:blip r:embed="rId2"/>
                <a:stretch>
                  <a:fillRect l="-563" t="-1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216A88E-3CAA-4944-B7CF-16B3F230C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52" y="3429000"/>
            <a:ext cx="8648700" cy="237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4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합병정렬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21A059-A618-4FF2-904F-837D351B3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62" y="978997"/>
            <a:ext cx="94773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합병정렬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9B809A-118B-40A4-8555-67480524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999345"/>
            <a:ext cx="95250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3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퀵정렬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2613" y="815546"/>
                <a:ext cx="11903978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배열 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a[</a:t>
                </a:r>
                <a:r>
                  <a:rPr lang="en-US" altLang="ko-KR" sz="2200" dirty="0" err="1">
                    <a:latin typeface="+mj-lt"/>
                    <a:ea typeface="나눔스퀘어라운드 Bold" panose="020B0600000101010101" pitchFamily="50" charset="-127"/>
                  </a:rPr>
                  <a:t>m:n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]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의 한 원소를  </a:t>
                </a:r>
                <a:r>
                  <a:rPr lang="en-US" altLang="ko-KR" sz="2200" dirty="0" err="1">
                    <a:latin typeface="+mj-lt"/>
                    <a:ea typeface="나눔스퀘어라운드 Bold" panose="020B0600000101010101" pitchFamily="50" charset="-127"/>
                  </a:rPr>
                  <a:t>privot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으로 선정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Pivot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을 기준으로 두 개의 파티션을 분할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(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왼쪽 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: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작은 값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,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오른쪽 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: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큰 값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각각 파티션에 대해 다시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퀵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 정렬을 순환 적용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시간 복잡도 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𝑛𝑙𝑜𝑔𝑛</m:t>
                        </m:r>
                      </m:e>
                    </m:d>
                  </m:oMath>
                </a14:m>
                <a:endParaRPr lang="en-US" altLang="ko-KR" sz="2200" b="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15546"/>
                <a:ext cx="11903978" cy="3139321"/>
              </a:xfrm>
              <a:prstGeom prst="rect">
                <a:avLst/>
              </a:prstGeom>
              <a:blipFill>
                <a:blip r:embed="rId2"/>
                <a:stretch>
                  <a:fillRect l="-563" t="-13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E1A837D4-07C7-447C-893C-995FE5104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50" y="3558462"/>
            <a:ext cx="73914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9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퀵정렬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EF5E90-A8AE-4153-AD8C-785C04851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92" y="952640"/>
            <a:ext cx="7769716" cy="544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4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퀵정렬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60C058-5C59-4265-9A42-A4BF848E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5" y="771525"/>
            <a:ext cx="80962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165</Words>
  <Application>Microsoft Office PowerPoint</Application>
  <PresentationFormat>와이드스크린</PresentationFormat>
  <Paragraphs>41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나눔스퀘어라운드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동영</dc:creator>
  <cp:lastModifiedBy>김동영</cp:lastModifiedBy>
  <cp:revision>939</cp:revision>
  <dcterms:created xsi:type="dcterms:W3CDTF">2019-12-04T08:50:06Z</dcterms:created>
  <dcterms:modified xsi:type="dcterms:W3CDTF">2020-11-22T12:24:12Z</dcterms:modified>
</cp:coreProperties>
</file>