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42" r:id="rId3"/>
    <p:sldId id="354" r:id="rId4"/>
    <p:sldId id="343" r:id="rId5"/>
    <p:sldId id="355" r:id="rId6"/>
    <p:sldId id="356" r:id="rId7"/>
    <p:sldId id="352" r:id="rId8"/>
    <p:sldId id="353" r:id="rId9"/>
    <p:sldId id="3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동영" initials="김" lastIdx="0" clrIdx="0">
    <p:extLst>
      <p:ext uri="{19B8F6BF-5375-455C-9EA6-DF929625EA0E}">
        <p15:presenceInfo xmlns:p15="http://schemas.microsoft.com/office/powerpoint/2012/main" userId="S::M19039@hallym.ac.kr::dfd68adc-851e-4400-9257-ee210b3ce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9188" autoAdjust="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7A457-6784-4608-8695-E931B074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9526A-A80E-4A36-91FA-6A22CA11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0B8BF-85F8-46CC-B252-E4002B1E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9AB69-2091-4ABE-87FC-4E291C6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552AB-2193-4619-AB67-1D13F25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2EEA-60CA-4B75-A9CC-DDC7D32F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685E-7DFA-4C3F-9AFF-6C850D98E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3394D-6493-4F1E-812D-E28DE9E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48E0-E66C-401F-BA7A-B9CD34FD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531AD-16E5-4183-9C8D-3149C4B1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67B6ED-9716-4BDE-91D7-C61142A85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5BF2C-9CD1-467F-8CFF-09EEC0AE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8D478-127E-4776-9152-50C4E41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5D6FB-EBA6-4459-B572-6D83A25C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9E467-47F3-45F7-AA8D-D356993A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17ED-1BDF-49B6-9D72-940F5C69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3F6B-EDC8-4761-943B-E66B978C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C9DFF-E1F9-47A7-9192-F6F42C4D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17667-2826-418E-A4F4-9902CD9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74A9A-A5DC-479E-B38E-CF28F5D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D248-FAD7-4280-AE9A-C600887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D6C1A-EC0C-453C-AF7F-2631B30C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217B2-2F57-40EA-99E2-F2E32843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1CB7-9E9E-42B4-8E55-6E66C85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6725A-BC8D-4CB2-A3C5-8FB04066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0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1C5B-615D-4E7B-86D5-5BCA487A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936D-CA33-4FE2-BE76-03E57030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F86C3-0955-4B65-831C-85EBC65B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EDE9-732F-4841-A223-3C11197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9378-E9A4-4E10-8DE3-5B8905EE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B7BA0-C813-4458-88D1-7345FBB5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A58FB-C71B-4D04-B00F-D91D7F23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DE5EB-05F6-4F96-B3ED-E36E0DC4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3B766-A5C1-4221-B5BF-EA1386EC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E3DD05-B7C6-40D3-87DC-CE81B775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30EE44-909D-4A8E-961F-DB425BF99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BE9C33-9BB0-4440-AA34-DE4D8B11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F1C8E3-06B5-468F-8B82-AB177B4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DC091C-9140-4ABE-AA90-777D4AA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EF70-F3E3-47DD-94BA-FEDBAA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7F97B-0596-485A-8389-7EC4D1F5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A5C9A2-68A0-4F4E-89FA-7FE6A560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9B627-565E-4588-A6E4-F042FFEF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73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806878-00E7-4533-AA8B-E678BC45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7D427-AB1F-44D9-839A-6AA7A92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922A8-90B6-4AE6-AB06-C719DFF3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14283-A868-45FA-9C4A-76989D00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852A4-159C-4B3F-BAF7-889CF443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58CDE-B498-49D9-A7AB-F66840E7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DF3CE-9175-42EB-99F2-D120FE8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C41BC-67EF-4B88-8EBE-5E13607C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D628-27A8-4B8F-89B9-F2E999E1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3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6245A-4830-426C-8134-C7F599D1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1D2A64-B986-403F-AB31-D2F22712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A71E2-4449-4F4A-BFEA-2ACC9AAA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7E7F8-C3EB-4BD3-A1B5-B87165FA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F01A7-41D0-4FCF-B619-50B245CE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2B7B6-3957-4F7B-ADE6-65AF781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A1EC8F-787D-40D3-97D4-7A9FCB38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F42-E842-458D-A932-103DE2E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17A89-0EFE-4579-8D37-1E5FF418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9D65-EB81-42D4-98EB-B49DC1C5B9E8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7A26C-9342-49C0-8BB7-D1379674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180BE-2CCF-4848-B58C-B68858EA5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259F-C038-4C2A-8F29-9F7ABDDDE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young0218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5CBA-0A4F-4ED2-B4EF-90E2CF21846D}"/>
              </a:ext>
            </a:extLst>
          </p:cNvPr>
          <p:cNvSpPr txBox="1"/>
          <p:nvPr/>
        </p:nvSpPr>
        <p:spPr>
          <a:xfrm>
            <a:off x="1284913" y="1952461"/>
            <a:ext cx="962217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알고리즘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  <a:p>
            <a:pPr algn="ctr"/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2020-02 14</a:t>
            </a:r>
            <a:r>
              <a:rPr lang="ko-KR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/>
              </a:rPr>
              <a:t>주차</a:t>
            </a:r>
            <a:endParaRPr lang="en-US" altLang="ko-K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30CA-B530-4462-889A-1508DA848847}"/>
              </a:ext>
            </a:extLst>
          </p:cNvPr>
          <p:cNvSpPr txBox="1"/>
          <p:nvPr/>
        </p:nvSpPr>
        <p:spPr>
          <a:xfrm>
            <a:off x="1384183" y="3582100"/>
            <a:ext cx="9622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김동영</a:t>
            </a:r>
            <a:endParaRPr lang="en-US" altLang="ko-KR" sz="3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Email :dongyoung0218@gmail.com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 : dongyyyyy@github.com</a:t>
            </a:r>
          </a:p>
        </p:txBody>
      </p:sp>
    </p:spTree>
    <p:extLst>
      <p:ext uri="{BB962C8B-B14F-4D97-AF65-F5344CB8AC3E}">
        <p14:creationId xmlns:p14="http://schemas.microsoft.com/office/powerpoint/2010/main" val="4877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히프정렬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837DB-612F-492D-89A9-1CE6D1FE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21" y="889015"/>
            <a:ext cx="9761335" cy="58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0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히프정렬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48041-C339-4E27-98FD-EDC34AE5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7" y="744566"/>
            <a:ext cx="104679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히프정렬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613" y="815546"/>
            <a:ext cx="119039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최대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히프를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이용한 정렬 방법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최대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히프에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삽입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최대 </a:t>
            </a:r>
            <a:r>
              <a:rPr lang="ko-KR" altLang="en-US" sz="2200" dirty="0" err="1">
                <a:latin typeface="+mj-lt"/>
                <a:ea typeface="나눔스퀘어라운드 Bold" panose="020B0600000101010101" pitchFamily="50" charset="-127"/>
              </a:rPr>
              <a:t>히프에서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 하나의 노드 값을 </a:t>
            </a:r>
            <a:r>
              <a:rPr lang="en-US" altLang="ko-KR" sz="2200" dirty="0">
                <a:latin typeface="+mj-lt"/>
                <a:ea typeface="나눔스퀘어라운드 Bold" panose="020B0600000101010101" pitchFamily="50" charset="-127"/>
              </a:rPr>
              <a:t>delete</a:t>
            </a: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후 해당 노드 값을 리스트 맨 뒤에 삽입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200" dirty="0">
                <a:latin typeface="+mj-lt"/>
                <a:ea typeface="나눔스퀘어라운드 Bold" panose="020B0600000101010101" pitchFamily="50" charset="-127"/>
              </a:rPr>
              <a:t>삽입된 원소를 제외한 나머지 노드들에 대해서 반복 수행</a:t>
            </a:r>
            <a:endParaRPr lang="en-US" altLang="ko-KR" sz="2200" dirty="0">
              <a:latin typeface="+mj-lt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400FE9-6E2E-4460-AE83-B803C531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364490"/>
            <a:ext cx="8648700" cy="21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히프정렬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07FBDD-ECDF-4456-BB3B-0E539FD2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247775"/>
            <a:ext cx="9877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히프정렬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F2D1D-2F5C-42AE-A0A3-FA883759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404937"/>
            <a:ext cx="9744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5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858656-ECBB-41FE-BFF7-28A7E632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851072"/>
            <a:ext cx="2628900" cy="3476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90D816-731E-4E7B-B204-0BBB3C6E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453" y="851072"/>
            <a:ext cx="333375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3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3E969-7AE9-4034-AD17-BF12D1CF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3" y="1293345"/>
            <a:ext cx="3676650" cy="2543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266E72-85C7-4574-ADF3-B3FBF0969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02" y="1371102"/>
            <a:ext cx="2209800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09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C0DD1C-0163-4C30-81FC-4A00C759079E}"/>
              </a:ext>
            </a:extLst>
          </p:cNvPr>
          <p:cNvCxnSpPr>
            <a:cxnSpLocks/>
          </p:cNvCxnSpPr>
          <p:nvPr/>
        </p:nvCxnSpPr>
        <p:spPr>
          <a:xfrm>
            <a:off x="142613" y="727788"/>
            <a:ext cx="1190397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613" y="82378"/>
            <a:ext cx="1190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과제 양식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solidFill>
                      <a:srgbClr val="FF0000"/>
                    </a:solidFill>
                    <a:latin typeface="+mj-lt"/>
                    <a:ea typeface="나눔스퀘어라운드 Bold" panose="020B0600000101010101" pitchFamily="50" charset="-127"/>
                  </a:rPr>
                  <a:t>새로 구현한 </a:t>
                </a:r>
                <a:r>
                  <a:rPr lang="ko-KR" altLang="en-US" sz="2200" dirty="0" err="1">
                    <a:solidFill>
                      <a:srgbClr val="FF0000"/>
                    </a:solidFill>
                    <a:latin typeface="+mj-lt"/>
                    <a:ea typeface="나눔스퀘어라운드 Bold" panose="020B0600000101010101" pitchFamily="50" charset="-127"/>
                  </a:rPr>
                  <a:t>메소드에</a:t>
                </a:r>
                <a:r>
                  <a:rPr lang="ko-KR" altLang="en-US" sz="2200" dirty="0">
                    <a:solidFill>
                      <a:srgbClr val="FF0000"/>
                    </a:solidFill>
                    <a:latin typeface="+mj-lt"/>
                    <a:ea typeface="나눔스퀘어라운드 Bold" panose="020B0600000101010101" pitchFamily="50" charset="-127"/>
                  </a:rPr>
                  <a:t> 대해서 설명을 주석을 통해 적으시오</a:t>
                </a:r>
                <a:r>
                  <a:rPr lang="en-US" altLang="ko-KR" sz="2200" dirty="0">
                    <a:solidFill>
                      <a:srgbClr val="FF0000"/>
                    </a:solidFill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solidFill>
                    <a:srgbClr val="FF0000"/>
                  </a:solidFill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소스파일을 압축해서 같이 </a:t>
                </a:r>
                <a:r>
                  <a:rPr lang="ko-KR" altLang="en-US" sz="2200" dirty="0" err="1">
                    <a:latin typeface="+mj-lt"/>
                    <a:ea typeface="나눔스퀘어라운드 Bold" panose="020B0600000101010101" pitchFamily="50" charset="-127"/>
                  </a:rPr>
                  <a:t>제출하시오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주석이 부족할 시 감점 존재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제출 양식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/>
                        <a:ea typeface="나눔스퀘어라운드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Algo_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학번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이름</a:t>
                </a:r>
                <a:r>
                  <a:rPr lang="en-US" altLang="ko-KR" sz="2200" dirty="0">
                    <a:ea typeface="나눔스퀘어라운드 Bold" panose="020B0600000101010101" pitchFamily="50" charset="-127"/>
                  </a:rPr>
                  <a:t>_</a:t>
                </a:r>
                <a:r>
                  <a:rPr lang="ko-KR" altLang="en-US" sz="2200" dirty="0">
                    <a:ea typeface="나눔스퀘어라운드 Bold" panose="020B0600000101010101" pitchFamily="50" charset="-127"/>
                  </a:rPr>
                  <a:t>주차</a:t>
                </a:r>
                <a:endParaRPr lang="en-US" altLang="ko-KR" sz="2200" dirty="0">
                  <a:ea typeface="나눔스퀘어라운드 Bold" panose="020B0600000101010101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Algo_20200000_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홍길동</a:t>
                </a:r>
                <a:r>
                  <a:rPr lang="en-US" altLang="ko-KR" sz="2200" dirty="0">
                    <a:latin typeface="+mj-lt"/>
                    <a:ea typeface="나눔스퀘어라운드 Bold" panose="020B0600000101010101" pitchFamily="50" charset="-127"/>
                  </a:rPr>
                  <a:t>_14.zip </a:t>
                </a:r>
                <a:r>
                  <a:rPr lang="ko-KR" altLang="en-US" sz="2200" dirty="0">
                    <a:latin typeface="+mj-lt"/>
                    <a:ea typeface="나눔스퀘어라운드 Bold" panose="020B0600000101010101" pitchFamily="50" charset="-127"/>
                  </a:rPr>
                  <a:t>파일</a:t>
                </a:r>
                <a:endParaRPr lang="en-US" altLang="ko-KR" sz="2200" dirty="0">
                  <a:latin typeface="+mj-lt"/>
                  <a:ea typeface="나눔스퀘어라운드 Bold" panose="020B0600000101010101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815546"/>
                <a:ext cx="11903978" cy="2800767"/>
              </a:xfrm>
              <a:prstGeom prst="rect">
                <a:avLst/>
              </a:prstGeom>
              <a:blipFill>
                <a:blip r:embed="rId2"/>
                <a:stretch>
                  <a:fillRect l="-563" t="-1525" b="-3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2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97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나눔스퀘어라운드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동영</dc:creator>
  <cp:lastModifiedBy>김 동영</cp:lastModifiedBy>
  <cp:revision>946</cp:revision>
  <dcterms:created xsi:type="dcterms:W3CDTF">2019-12-04T08:50:06Z</dcterms:created>
  <dcterms:modified xsi:type="dcterms:W3CDTF">2020-11-29T03:15:03Z</dcterms:modified>
</cp:coreProperties>
</file>