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95" r:id="rId3"/>
    <p:sldId id="311" r:id="rId4"/>
    <p:sldId id="312" r:id="rId5"/>
    <p:sldId id="313" r:id="rId6"/>
    <p:sldId id="314" r:id="rId7"/>
    <p:sldId id="297" r:id="rId8"/>
    <p:sldId id="298" r:id="rId9"/>
    <p:sldId id="30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동영" initials="김" lastIdx="0" clrIdx="0">
    <p:extLst>
      <p:ext uri="{19B8F6BF-5375-455C-9EA6-DF929625EA0E}">
        <p15:presenceInfo xmlns:p15="http://schemas.microsoft.com/office/powerpoint/2012/main" userId="S::M19039@hallym.ac.kr::dfd68adc-851e-4400-9257-ee210b3ce0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6353" autoAdjust="0"/>
  </p:normalViewPr>
  <p:slideViewPr>
    <p:cSldViewPr snapToGrid="0">
      <p:cViewPr varScale="1">
        <p:scale>
          <a:sx n="110" d="100"/>
          <a:sy n="110" d="100"/>
        </p:scale>
        <p:origin x="44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7A457-6784-4608-8695-E931B0748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F9526A-A80E-4A36-91FA-6A22CA116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F0B8BF-85F8-46CC-B252-E4002B1E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9AB69-2091-4ABE-87FC-4E291C67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552AB-2193-4619-AB67-1D13F255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1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2EEA-60CA-4B75-A9CC-DDC7D32F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CE685E-7DFA-4C3F-9AFF-6C850D98E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03394D-6493-4F1E-812D-E28DE9E3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5B48E0-E66C-401F-BA7A-B9CD34FD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D531AD-16E5-4183-9C8D-3149C4B1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1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67B6ED-9716-4BDE-91D7-C61142A85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15BF2C-9CD1-467F-8CFF-09EEC0AEC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8D478-127E-4776-9152-50C4E415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5D6FB-EBA6-4459-B572-6D83A25C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9E467-47F3-45F7-AA8D-D356993A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27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517ED-1BDF-49B6-9D72-940F5C69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1C3F6B-EDC8-4761-943B-E66B978C3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AC9DFF-E1F9-47A7-9192-F6F42C4D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C17667-2826-418E-A4F4-9902CD9E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74A9A-A5DC-479E-B38E-CF28F5D9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91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AD248-FAD7-4280-AE9A-C600887D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FD6C1A-EC0C-453C-AF7F-2631B30CA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6217B2-2F57-40EA-99E2-F2E32843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81CB7-9E9E-42B4-8E55-6E66C851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D6725A-BC8D-4CB2-A3C5-8FB04066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09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D1C5B-615D-4E7B-86D5-5BCA487A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936D-CA33-4FE2-BE76-03E570303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1F86C3-0955-4B65-831C-85EBC65BD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BEDE9-732F-4841-A223-3C11197F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DC9378-E9A4-4E10-8DE3-5B8905EE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4B7BA0-C813-4458-88D1-7345FBB5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98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A58FB-C71B-4D04-B00F-D91D7F23F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7DE5EB-05F6-4F96-B3ED-E36E0DC48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83B766-A5C1-4221-B5BF-EA1386ECE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E3DD05-B7C6-40D3-87DC-CE81B7758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30EE44-909D-4A8E-961F-DB425BF99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BE9C33-9BB0-4440-AA34-DE4D8B11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F1C8E3-06B5-468F-8B82-AB177B49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DC091C-9140-4ABE-AA90-777D4AA7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42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0EF70-F3E3-47DD-94BA-FEDBAAB4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C7F97B-0596-485A-8389-7EC4D1F5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A5C9A2-68A0-4F4E-89FA-7FE6A560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B9B627-565E-4588-A6E4-F042FFEF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73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806878-00E7-4533-AA8B-E678BC45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47D427-AB1F-44D9-839A-6AA7A9209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4922A8-90B6-4AE6-AB06-C719DFF3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53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14283-A868-45FA-9C4A-76989D00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0852A4-159C-4B3F-BAF7-889CF4437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758CDE-B498-49D9-A7AB-F66840E70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7DF3CE-9175-42EB-99F2-D120FE87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8C41BC-67EF-4B88-8EBE-5E13607C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6BD628-27A8-4B8F-89B9-F2E999E1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33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6245A-4830-426C-8134-C7F599D13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1D2A64-B986-403F-AB31-D2F227123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FA71E2-4449-4F4A-BFEA-2ACC9AAAA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87E7F8-C3EB-4BD3-A1B5-B87165FA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1F01A7-41D0-4FCF-B619-50B245CE9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A2B7B6-3957-4F7B-ADE6-65AF7816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0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A1EC8F-787D-40D3-97D4-7A9FCB38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1ABF42-E842-458D-A932-103DE2E87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17A89-0EFE-4579-8D37-1E5FF4184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09D65-EB81-42D4-98EB-B49DC1C5B9E8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7A26C-9342-49C0-8BB7-D1379674C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180BE-2CCF-4848-B58C-B68858EA5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2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ongyoung0218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95CBA-0A4F-4ED2-B4EF-90E2CF21846D}"/>
              </a:ext>
            </a:extLst>
          </p:cNvPr>
          <p:cNvSpPr txBox="1"/>
          <p:nvPr/>
        </p:nvSpPr>
        <p:spPr>
          <a:xfrm>
            <a:off x="1284913" y="1952461"/>
            <a:ext cx="962217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/>
              </a:rPr>
              <a:t>알고리즘</a:t>
            </a:r>
            <a:endParaRPr lang="en-US" altLang="ko-K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/>
            </a:endParaRPr>
          </a:p>
          <a:p>
            <a:pPr algn="ctr"/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/>
              </a:rPr>
              <a:t>2020-02 3</a:t>
            </a:r>
            <a:r>
              <a: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/>
              </a:rPr>
              <a:t>주차</a:t>
            </a:r>
            <a:endParaRPr lang="en-US" altLang="ko-K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230CA-B530-4462-889A-1508DA848847}"/>
              </a:ext>
            </a:extLst>
          </p:cNvPr>
          <p:cNvSpPr txBox="1"/>
          <p:nvPr/>
        </p:nvSpPr>
        <p:spPr>
          <a:xfrm>
            <a:off x="1384183" y="3582100"/>
            <a:ext cx="96221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김동영</a:t>
            </a:r>
            <a:endParaRPr lang="en-US" altLang="ko-KR" sz="3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2"/>
              </a:rPr>
              <a:t>Email :dongyoung0218@gmail.com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GitHub : dongyyyyy@github.com</a:t>
            </a:r>
          </a:p>
        </p:txBody>
      </p:sp>
    </p:spTree>
    <p:extLst>
      <p:ext uri="{BB962C8B-B14F-4D97-AF65-F5344CB8AC3E}">
        <p14:creationId xmlns:p14="http://schemas.microsoft.com/office/powerpoint/2010/main" val="48774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613" y="815546"/>
            <a:ext cx="1190397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전위 순회 </a:t>
            </a:r>
            <a:r>
              <a:rPr lang="en-US" altLang="ko-KR" sz="2200" dirty="0">
                <a:latin typeface="+mj-lt"/>
                <a:ea typeface="나눔스퀘어라운드 Bold" panose="020B0600000101010101" pitchFamily="50" charset="-127"/>
              </a:rPr>
              <a:t>(preorder)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+mj-lt"/>
                <a:ea typeface="나눔스퀘어라운드 Bold" panose="020B0600000101010101" pitchFamily="50" charset="-127"/>
              </a:rPr>
              <a:t>Root – left –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+mj-lt"/>
                <a:ea typeface="나눔스퀘어라운드 Bold" panose="020B0600000101010101" pitchFamily="50" charset="-127"/>
              </a:rPr>
              <a:t>*+AB/CD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9C1F6C4-B01E-482C-95B8-DA2BDF84FD12}"/>
              </a:ext>
            </a:extLst>
          </p:cNvPr>
          <p:cNvGrpSpPr/>
          <p:nvPr/>
        </p:nvGrpSpPr>
        <p:grpSpPr>
          <a:xfrm>
            <a:off x="7040444" y="1878698"/>
            <a:ext cx="4100795" cy="2890083"/>
            <a:chOff x="2341032" y="2692962"/>
            <a:chExt cx="3635591" cy="2398707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B388140-A636-48A0-9769-D176DA4FAE8B}"/>
                </a:ext>
              </a:extLst>
            </p:cNvPr>
            <p:cNvSpPr/>
            <p:nvPr/>
          </p:nvSpPr>
          <p:spPr>
            <a:xfrm>
              <a:off x="3814945" y="2692962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*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6A35F438-BE83-494F-B419-B3551FDFFC68}"/>
                </a:ext>
              </a:extLst>
            </p:cNvPr>
            <p:cNvSpPr/>
            <p:nvPr/>
          </p:nvSpPr>
          <p:spPr>
            <a:xfrm>
              <a:off x="3098034" y="3700980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E03FD409-A1AF-4CA0-9DF2-68909178B44B}"/>
                </a:ext>
              </a:extLst>
            </p:cNvPr>
            <p:cNvSpPr/>
            <p:nvPr/>
          </p:nvSpPr>
          <p:spPr>
            <a:xfrm>
              <a:off x="4479978" y="3652373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3FFC23A-4FEA-40C6-86C1-01B01B876BFE}"/>
                </a:ext>
              </a:extLst>
            </p:cNvPr>
            <p:cNvSpPr/>
            <p:nvPr/>
          </p:nvSpPr>
          <p:spPr>
            <a:xfrm>
              <a:off x="5400559" y="4579101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6D0C826-9538-453A-9852-2E554F0D5C5F}"/>
                </a:ext>
              </a:extLst>
            </p:cNvPr>
            <p:cNvSpPr/>
            <p:nvPr/>
          </p:nvSpPr>
          <p:spPr>
            <a:xfrm>
              <a:off x="3376618" y="4579101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B512A75-BD54-4A54-B120-CCAC8E393216}"/>
                </a:ext>
              </a:extLst>
            </p:cNvPr>
            <p:cNvSpPr/>
            <p:nvPr/>
          </p:nvSpPr>
          <p:spPr>
            <a:xfrm>
              <a:off x="2341032" y="4587613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2179A21-470A-420C-8FF1-1117D5F6C172}"/>
                </a:ext>
              </a:extLst>
            </p:cNvPr>
            <p:cNvSpPr/>
            <p:nvPr/>
          </p:nvSpPr>
          <p:spPr>
            <a:xfrm>
              <a:off x="4306647" y="4587613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570C359F-32D0-4CC5-9F43-0A91D1E1D92F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3386066" y="3123201"/>
              <a:ext cx="513241" cy="577780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CA1CE877-72BD-4C13-926D-F13FF1DEE9EB}"/>
                </a:ext>
              </a:extLst>
            </p:cNvPr>
            <p:cNvCxnSpPr>
              <a:stCxn id="40" idx="5"/>
              <a:endCxn id="42" idx="0"/>
            </p:cNvCxnSpPr>
            <p:nvPr/>
          </p:nvCxnSpPr>
          <p:spPr>
            <a:xfrm>
              <a:off x="4306647" y="3123201"/>
              <a:ext cx="461363" cy="529172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5B687219-C2DF-4376-9F08-EFBAA192565B}"/>
                </a:ext>
              </a:extLst>
            </p:cNvPr>
            <p:cNvCxnSpPr>
              <a:stCxn id="41" idx="4"/>
              <a:endCxn id="45" idx="0"/>
            </p:cNvCxnSpPr>
            <p:nvPr/>
          </p:nvCxnSpPr>
          <p:spPr>
            <a:xfrm flipH="1">
              <a:off x="2629064" y="4205036"/>
              <a:ext cx="757002" cy="382577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9C05236D-16E2-47D4-8BAA-595C92DE424A}"/>
                </a:ext>
              </a:extLst>
            </p:cNvPr>
            <p:cNvCxnSpPr>
              <a:stCxn id="41" idx="4"/>
              <a:endCxn id="44" idx="0"/>
            </p:cNvCxnSpPr>
            <p:nvPr/>
          </p:nvCxnSpPr>
          <p:spPr>
            <a:xfrm>
              <a:off x="3386066" y="4205036"/>
              <a:ext cx="278584" cy="374065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EE45DB41-4B19-4BBF-9699-C0DC50FB8432}"/>
                </a:ext>
              </a:extLst>
            </p:cNvPr>
            <p:cNvCxnSpPr>
              <a:stCxn id="42" idx="4"/>
              <a:endCxn id="43" idx="0"/>
            </p:cNvCxnSpPr>
            <p:nvPr/>
          </p:nvCxnSpPr>
          <p:spPr>
            <a:xfrm>
              <a:off x="4768010" y="4156429"/>
              <a:ext cx="920581" cy="422672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F0A7E950-3D0D-4510-8A70-1FC3171887AA}"/>
                </a:ext>
              </a:extLst>
            </p:cNvPr>
            <p:cNvCxnSpPr>
              <a:stCxn id="42" idx="4"/>
              <a:endCxn id="46" idx="0"/>
            </p:cNvCxnSpPr>
            <p:nvPr/>
          </p:nvCxnSpPr>
          <p:spPr>
            <a:xfrm flipH="1">
              <a:off x="4594679" y="4156429"/>
              <a:ext cx="173331" cy="431184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0781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613" y="815546"/>
            <a:ext cx="1190397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중위 순회 </a:t>
            </a:r>
            <a:r>
              <a:rPr lang="en-US" altLang="ko-KR" sz="2200" dirty="0">
                <a:latin typeface="+mj-lt"/>
                <a:ea typeface="나눔스퀘어라운드 Bold" panose="020B0600000101010101" pitchFamily="50" charset="-127"/>
              </a:rPr>
              <a:t>(</a:t>
            </a:r>
            <a:r>
              <a:rPr lang="en-US" altLang="ko-KR" sz="2200" dirty="0" err="1">
                <a:latin typeface="+mj-lt"/>
                <a:ea typeface="나눔스퀘어라운드 Bold" panose="020B0600000101010101" pitchFamily="50" charset="-127"/>
              </a:rPr>
              <a:t>inorder</a:t>
            </a:r>
            <a:r>
              <a:rPr lang="en-US" altLang="ko-KR" sz="2200" dirty="0">
                <a:latin typeface="+mj-lt"/>
                <a:ea typeface="나눔스퀘어라운드 Bold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+mj-lt"/>
                <a:ea typeface="나눔스퀘어라운드 Bold" panose="020B0600000101010101" pitchFamily="50" charset="-127"/>
              </a:rPr>
              <a:t>Left – root – right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+mj-lt"/>
                <a:ea typeface="나눔스퀘어라운드 Bold" panose="020B0600000101010101" pitchFamily="50" charset="-127"/>
              </a:rPr>
              <a:t>A+B*C/D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9C1F6C4-B01E-482C-95B8-DA2BDF84FD12}"/>
              </a:ext>
            </a:extLst>
          </p:cNvPr>
          <p:cNvGrpSpPr/>
          <p:nvPr/>
        </p:nvGrpSpPr>
        <p:grpSpPr>
          <a:xfrm>
            <a:off x="7040444" y="1878698"/>
            <a:ext cx="4100795" cy="2890083"/>
            <a:chOff x="2341032" y="2692962"/>
            <a:chExt cx="3635591" cy="2398707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B388140-A636-48A0-9769-D176DA4FAE8B}"/>
                </a:ext>
              </a:extLst>
            </p:cNvPr>
            <p:cNvSpPr/>
            <p:nvPr/>
          </p:nvSpPr>
          <p:spPr>
            <a:xfrm>
              <a:off x="3814945" y="2692962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*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6A35F438-BE83-494F-B419-B3551FDFFC68}"/>
                </a:ext>
              </a:extLst>
            </p:cNvPr>
            <p:cNvSpPr/>
            <p:nvPr/>
          </p:nvSpPr>
          <p:spPr>
            <a:xfrm>
              <a:off x="3098034" y="3700980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E03FD409-A1AF-4CA0-9DF2-68909178B44B}"/>
                </a:ext>
              </a:extLst>
            </p:cNvPr>
            <p:cNvSpPr/>
            <p:nvPr/>
          </p:nvSpPr>
          <p:spPr>
            <a:xfrm>
              <a:off x="4479978" y="3652373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3FFC23A-4FEA-40C6-86C1-01B01B876BFE}"/>
                </a:ext>
              </a:extLst>
            </p:cNvPr>
            <p:cNvSpPr/>
            <p:nvPr/>
          </p:nvSpPr>
          <p:spPr>
            <a:xfrm>
              <a:off x="5400559" y="4579101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6D0C826-9538-453A-9852-2E554F0D5C5F}"/>
                </a:ext>
              </a:extLst>
            </p:cNvPr>
            <p:cNvSpPr/>
            <p:nvPr/>
          </p:nvSpPr>
          <p:spPr>
            <a:xfrm>
              <a:off x="3376618" y="4579101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B512A75-BD54-4A54-B120-CCAC8E393216}"/>
                </a:ext>
              </a:extLst>
            </p:cNvPr>
            <p:cNvSpPr/>
            <p:nvPr/>
          </p:nvSpPr>
          <p:spPr>
            <a:xfrm>
              <a:off x="2341032" y="4587613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2179A21-470A-420C-8FF1-1117D5F6C172}"/>
                </a:ext>
              </a:extLst>
            </p:cNvPr>
            <p:cNvSpPr/>
            <p:nvPr/>
          </p:nvSpPr>
          <p:spPr>
            <a:xfrm>
              <a:off x="4306647" y="4587613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570C359F-32D0-4CC5-9F43-0A91D1E1D92F}"/>
                </a:ext>
              </a:extLst>
            </p:cNvPr>
            <p:cNvCxnSpPr>
              <a:cxnSpLocks/>
              <a:stCxn id="40" idx="3"/>
              <a:endCxn id="41" idx="0"/>
            </p:cNvCxnSpPr>
            <p:nvPr/>
          </p:nvCxnSpPr>
          <p:spPr>
            <a:xfrm flipH="1">
              <a:off x="3386066" y="3123201"/>
              <a:ext cx="513241" cy="577780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CA1CE877-72BD-4C13-926D-F13FF1DEE9EB}"/>
                </a:ext>
              </a:extLst>
            </p:cNvPr>
            <p:cNvCxnSpPr>
              <a:cxnSpLocks/>
              <a:stCxn id="40" idx="5"/>
              <a:endCxn id="42" idx="0"/>
            </p:cNvCxnSpPr>
            <p:nvPr/>
          </p:nvCxnSpPr>
          <p:spPr>
            <a:xfrm>
              <a:off x="4306647" y="3123201"/>
              <a:ext cx="461363" cy="529172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5B687219-C2DF-4376-9F08-EFBAA192565B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flipH="1">
              <a:off x="2629064" y="4205036"/>
              <a:ext cx="757002" cy="382577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9C05236D-16E2-47D4-8BAA-595C92DE424A}"/>
                </a:ext>
              </a:extLst>
            </p:cNvPr>
            <p:cNvCxnSpPr>
              <a:cxnSpLocks/>
              <a:stCxn id="41" idx="4"/>
              <a:endCxn id="44" idx="0"/>
            </p:cNvCxnSpPr>
            <p:nvPr/>
          </p:nvCxnSpPr>
          <p:spPr>
            <a:xfrm>
              <a:off x="3386066" y="4205036"/>
              <a:ext cx="278584" cy="374065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EE45DB41-4B19-4BBF-9699-C0DC50FB8432}"/>
                </a:ext>
              </a:extLst>
            </p:cNvPr>
            <p:cNvCxnSpPr>
              <a:cxnSpLocks/>
              <a:stCxn id="42" idx="4"/>
              <a:endCxn id="43" idx="0"/>
            </p:cNvCxnSpPr>
            <p:nvPr/>
          </p:nvCxnSpPr>
          <p:spPr>
            <a:xfrm>
              <a:off x="4768010" y="4156429"/>
              <a:ext cx="920581" cy="422672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F0A7E950-3D0D-4510-8A70-1FC3171887AA}"/>
                </a:ext>
              </a:extLst>
            </p:cNvPr>
            <p:cNvCxnSpPr>
              <a:cxnSpLocks/>
              <a:stCxn id="42" idx="4"/>
              <a:endCxn id="46" idx="0"/>
            </p:cNvCxnSpPr>
            <p:nvPr/>
          </p:nvCxnSpPr>
          <p:spPr>
            <a:xfrm flipH="1">
              <a:off x="4594679" y="4156429"/>
              <a:ext cx="173331" cy="431184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9999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613" y="815546"/>
            <a:ext cx="1190397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후위 순회 </a:t>
            </a:r>
            <a:r>
              <a:rPr lang="en-US" altLang="ko-KR" sz="2200" dirty="0">
                <a:latin typeface="+mj-lt"/>
                <a:ea typeface="나눔스퀘어라운드 Bold" panose="020B0600000101010101" pitchFamily="50" charset="-127"/>
              </a:rPr>
              <a:t>(</a:t>
            </a:r>
            <a:r>
              <a:rPr lang="en-US" altLang="ko-KR" sz="2200" dirty="0" err="1">
                <a:latin typeface="+mj-lt"/>
                <a:ea typeface="나눔스퀘어라운드 Bold" panose="020B0600000101010101" pitchFamily="50" charset="-127"/>
              </a:rPr>
              <a:t>postorder</a:t>
            </a:r>
            <a:r>
              <a:rPr lang="en-US" altLang="ko-KR" sz="2200" dirty="0">
                <a:latin typeface="+mj-lt"/>
                <a:ea typeface="나눔스퀘어라운드 Bold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+mj-lt"/>
                <a:ea typeface="나눔스퀘어라운드 Bold" panose="020B0600000101010101" pitchFamily="50" charset="-127"/>
              </a:rPr>
              <a:t>Left – right – root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+mj-lt"/>
                <a:ea typeface="나눔스퀘어라운드 Bold" panose="020B0600000101010101" pitchFamily="50" charset="-127"/>
              </a:rPr>
              <a:t>AB+CB/*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9C1F6C4-B01E-482C-95B8-DA2BDF84FD12}"/>
              </a:ext>
            </a:extLst>
          </p:cNvPr>
          <p:cNvGrpSpPr/>
          <p:nvPr/>
        </p:nvGrpSpPr>
        <p:grpSpPr>
          <a:xfrm>
            <a:off x="7040444" y="1878698"/>
            <a:ext cx="4100795" cy="2890083"/>
            <a:chOff x="2341032" y="2692962"/>
            <a:chExt cx="3635591" cy="2398707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B388140-A636-48A0-9769-D176DA4FAE8B}"/>
                </a:ext>
              </a:extLst>
            </p:cNvPr>
            <p:cNvSpPr/>
            <p:nvPr/>
          </p:nvSpPr>
          <p:spPr>
            <a:xfrm>
              <a:off x="3814945" y="2692962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*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6A35F438-BE83-494F-B419-B3551FDFFC68}"/>
                </a:ext>
              </a:extLst>
            </p:cNvPr>
            <p:cNvSpPr/>
            <p:nvPr/>
          </p:nvSpPr>
          <p:spPr>
            <a:xfrm>
              <a:off x="3098034" y="3700980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E03FD409-A1AF-4CA0-9DF2-68909178B44B}"/>
                </a:ext>
              </a:extLst>
            </p:cNvPr>
            <p:cNvSpPr/>
            <p:nvPr/>
          </p:nvSpPr>
          <p:spPr>
            <a:xfrm>
              <a:off x="4479978" y="3652373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3FFC23A-4FEA-40C6-86C1-01B01B876BFE}"/>
                </a:ext>
              </a:extLst>
            </p:cNvPr>
            <p:cNvSpPr/>
            <p:nvPr/>
          </p:nvSpPr>
          <p:spPr>
            <a:xfrm>
              <a:off x="5400559" y="4579101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6D0C826-9538-453A-9852-2E554F0D5C5F}"/>
                </a:ext>
              </a:extLst>
            </p:cNvPr>
            <p:cNvSpPr/>
            <p:nvPr/>
          </p:nvSpPr>
          <p:spPr>
            <a:xfrm>
              <a:off x="3376618" y="4579101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B512A75-BD54-4A54-B120-CCAC8E393216}"/>
                </a:ext>
              </a:extLst>
            </p:cNvPr>
            <p:cNvSpPr/>
            <p:nvPr/>
          </p:nvSpPr>
          <p:spPr>
            <a:xfrm>
              <a:off x="2341032" y="4587613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2179A21-470A-420C-8FF1-1117D5F6C172}"/>
                </a:ext>
              </a:extLst>
            </p:cNvPr>
            <p:cNvSpPr/>
            <p:nvPr/>
          </p:nvSpPr>
          <p:spPr>
            <a:xfrm>
              <a:off x="4306647" y="4587613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570C359F-32D0-4CC5-9F43-0A91D1E1D92F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3386066" y="3123201"/>
              <a:ext cx="513241" cy="577780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CA1CE877-72BD-4C13-926D-F13FF1DEE9EB}"/>
                </a:ext>
              </a:extLst>
            </p:cNvPr>
            <p:cNvCxnSpPr>
              <a:stCxn id="40" idx="5"/>
              <a:endCxn id="42" idx="0"/>
            </p:cNvCxnSpPr>
            <p:nvPr/>
          </p:nvCxnSpPr>
          <p:spPr>
            <a:xfrm>
              <a:off x="4306647" y="3123201"/>
              <a:ext cx="461363" cy="529172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5B687219-C2DF-4376-9F08-EFBAA192565B}"/>
                </a:ext>
              </a:extLst>
            </p:cNvPr>
            <p:cNvCxnSpPr>
              <a:stCxn id="41" idx="4"/>
              <a:endCxn id="45" idx="0"/>
            </p:cNvCxnSpPr>
            <p:nvPr/>
          </p:nvCxnSpPr>
          <p:spPr>
            <a:xfrm flipH="1">
              <a:off x="2629064" y="4205036"/>
              <a:ext cx="757002" cy="382577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9C05236D-16E2-47D4-8BAA-595C92DE424A}"/>
                </a:ext>
              </a:extLst>
            </p:cNvPr>
            <p:cNvCxnSpPr>
              <a:stCxn id="41" idx="4"/>
              <a:endCxn id="44" idx="0"/>
            </p:cNvCxnSpPr>
            <p:nvPr/>
          </p:nvCxnSpPr>
          <p:spPr>
            <a:xfrm>
              <a:off x="3386066" y="4205036"/>
              <a:ext cx="278584" cy="374065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EE45DB41-4B19-4BBF-9699-C0DC50FB8432}"/>
                </a:ext>
              </a:extLst>
            </p:cNvPr>
            <p:cNvCxnSpPr>
              <a:stCxn id="42" idx="4"/>
              <a:endCxn id="43" idx="0"/>
            </p:cNvCxnSpPr>
            <p:nvPr/>
          </p:nvCxnSpPr>
          <p:spPr>
            <a:xfrm>
              <a:off x="4768010" y="4156429"/>
              <a:ext cx="920581" cy="422672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F0A7E950-3D0D-4510-8A70-1FC3171887AA}"/>
                </a:ext>
              </a:extLst>
            </p:cNvPr>
            <p:cNvCxnSpPr>
              <a:stCxn id="42" idx="4"/>
              <a:endCxn id="46" idx="0"/>
            </p:cNvCxnSpPr>
            <p:nvPr/>
          </p:nvCxnSpPr>
          <p:spPr>
            <a:xfrm flipH="1">
              <a:off x="4594679" y="4156429"/>
              <a:ext cx="173331" cy="431184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0284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BinaryTree.java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순회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613" y="815546"/>
            <a:ext cx="2682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코드 </a:t>
            </a:r>
            <a:r>
              <a:rPr lang="en-US" altLang="ko-KR" sz="2200" dirty="0">
                <a:latin typeface="+mj-lt"/>
                <a:ea typeface="나눔스퀘어라운드 Bold" panose="020B0600000101010101" pitchFamily="50" charset="-127"/>
              </a:rPr>
              <a:t>( Methods 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DB7C542-722A-43A1-85E1-FFC1783F9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6083"/>
            <a:ext cx="12192000" cy="360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9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BinaryTree.java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613" y="815546"/>
            <a:ext cx="2682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코드 </a:t>
            </a:r>
            <a:r>
              <a:rPr lang="en-US" altLang="ko-KR" sz="2200" dirty="0">
                <a:latin typeface="+mj-lt"/>
                <a:ea typeface="나눔스퀘어라운드 Bold" panose="020B0600000101010101" pitchFamily="50" charset="-127"/>
              </a:rPr>
              <a:t>( Methods 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B3A5D7-2454-4CF5-BBEA-6964C94DB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3" y="1246433"/>
            <a:ext cx="5486400" cy="3219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8077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BinaryTree.java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Equals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613" y="815546"/>
            <a:ext cx="2682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코드 </a:t>
            </a:r>
            <a:r>
              <a:rPr lang="en-US" altLang="ko-KR" sz="2200" dirty="0">
                <a:latin typeface="+mj-lt"/>
                <a:ea typeface="나눔스퀘어라운드 Bold" panose="020B0600000101010101" pitchFamily="50" charset="-127"/>
              </a:rPr>
              <a:t>( Methods 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44032E9-0C23-44DA-9193-FF76235BD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3" y="1246433"/>
            <a:ext cx="5705475" cy="4248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009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BinaryTreeTest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Main 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613" y="815546"/>
            <a:ext cx="1397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코드</a:t>
            </a: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66187" y="825734"/>
            <a:ext cx="2048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>
                <a:latin typeface="+mj-lt"/>
                <a:ea typeface="나눔스퀘어라운드 Bold" panose="020B0600000101010101" pitchFamily="50" charset="-127"/>
              </a:rPr>
              <a:t>결과화면</a:t>
            </a: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F309A92-2ABC-4291-B788-489AF2545E89}"/>
              </a:ext>
            </a:extLst>
          </p:cNvPr>
          <p:cNvGrpSpPr/>
          <p:nvPr/>
        </p:nvGrpSpPr>
        <p:grpSpPr>
          <a:xfrm>
            <a:off x="8543109" y="4206240"/>
            <a:ext cx="3355775" cy="2443593"/>
            <a:chOff x="2341032" y="2692962"/>
            <a:chExt cx="3635591" cy="2398707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AA6C411-F6D7-4ACC-8D52-C5123C0F03E7}"/>
                </a:ext>
              </a:extLst>
            </p:cNvPr>
            <p:cNvSpPr/>
            <p:nvPr/>
          </p:nvSpPr>
          <p:spPr>
            <a:xfrm>
              <a:off x="3814945" y="2692962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*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FAD24A6-7FB3-4F23-8A43-A18BF5BAAAA7}"/>
                </a:ext>
              </a:extLst>
            </p:cNvPr>
            <p:cNvSpPr/>
            <p:nvPr/>
          </p:nvSpPr>
          <p:spPr>
            <a:xfrm>
              <a:off x="3098034" y="3700980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C6C3A79-B323-4046-BE0D-16C75D39487D}"/>
                </a:ext>
              </a:extLst>
            </p:cNvPr>
            <p:cNvSpPr/>
            <p:nvPr/>
          </p:nvSpPr>
          <p:spPr>
            <a:xfrm>
              <a:off x="4479978" y="3652373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633CB7ED-955E-4A30-A204-AA6E4632DD79}"/>
                </a:ext>
              </a:extLst>
            </p:cNvPr>
            <p:cNvSpPr/>
            <p:nvPr/>
          </p:nvSpPr>
          <p:spPr>
            <a:xfrm>
              <a:off x="5400559" y="4579101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0A1A65A-B87B-48F4-BBF3-AFE2BBEF6FD6}"/>
                </a:ext>
              </a:extLst>
            </p:cNvPr>
            <p:cNvSpPr/>
            <p:nvPr/>
          </p:nvSpPr>
          <p:spPr>
            <a:xfrm>
              <a:off x="3376618" y="4579101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8708C5A-D330-4959-9D30-F58E23F752D8}"/>
                </a:ext>
              </a:extLst>
            </p:cNvPr>
            <p:cNvSpPr/>
            <p:nvPr/>
          </p:nvSpPr>
          <p:spPr>
            <a:xfrm>
              <a:off x="2341032" y="4587613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EA43D5DD-FD2A-4B77-BDD3-8B2D08DF0961}"/>
                </a:ext>
              </a:extLst>
            </p:cNvPr>
            <p:cNvSpPr/>
            <p:nvPr/>
          </p:nvSpPr>
          <p:spPr>
            <a:xfrm>
              <a:off x="4306647" y="4587613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48980E79-9634-4A81-8F56-AF584B865570}"/>
                </a:ext>
              </a:extLst>
            </p:cNvPr>
            <p:cNvCxnSpPr>
              <a:stCxn id="24" idx="3"/>
              <a:endCxn id="25" idx="0"/>
            </p:cNvCxnSpPr>
            <p:nvPr/>
          </p:nvCxnSpPr>
          <p:spPr>
            <a:xfrm flipH="1">
              <a:off x="3386066" y="3123201"/>
              <a:ext cx="513241" cy="577780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A4900CA2-5528-4DA4-8524-4B7BE94B8367}"/>
                </a:ext>
              </a:extLst>
            </p:cNvPr>
            <p:cNvCxnSpPr>
              <a:stCxn id="24" idx="5"/>
              <a:endCxn id="27" idx="0"/>
            </p:cNvCxnSpPr>
            <p:nvPr/>
          </p:nvCxnSpPr>
          <p:spPr>
            <a:xfrm>
              <a:off x="4306647" y="3123201"/>
              <a:ext cx="461363" cy="529172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E24439D0-31CF-4B47-95A2-9C46CC3876A8}"/>
                </a:ext>
              </a:extLst>
            </p:cNvPr>
            <p:cNvCxnSpPr>
              <a:stCxn id="25" idx="4"/>
              <a:endCxn id="30" idx="0"/>
            </p:cNvCxnSpPr>
            <p:nvPr/>
          </p:nvCxnSpPr>
          <p:spPr>
            <a:xfrm flipH="1">
              <a:off x="2629064" y="4205036"/>
              <a:ext cx="757002" cy="382577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3240CFF9-04D9-41AF-86C7-CB144EE4EB74}"/>
                </a:ext>
              </a:extLst>
            </p:cNvPr>
            <p:cNvCxnSpPr>
              <a:stCxn id="25" idx="4"/>
              <a:endCxn id="29" idx="0"/>
            </p:cNvCxnSpPr>
            <p:nvPr/>
          </p:nvCxnSpPr>
          <p:spPr>
            <a:xfrm>
              <a:off x="3386066" y="4205036"/>
              <a:ext cx="278584" cy="374065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91A402CA-BCD2-48CC-9291-D55815A0C9BB}"/>
                </a:ext>
              </a:extLst>
            </p:cNvPr>
            <p:cNvCxnSpPr>
              <a:stCxn id="27" idx="4"/>
              <a:endCxn id="28" idx="0"/>
            </p:cNvCxnSpPr>
            <p:nvPr/>
          </p:nvCxnSpPr>
          <p:spPr>
            <a:xfrm>
              <a:off x="4768010" y="4156429"/>
              <a:ext cx="920581" cy="422672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39C88458-CA12-4D8C-B7C0-3EAE277EDEE7}"/>
                </a:ext>
              </a:extLst>
            </p:cNvPr>
            <p:cNvCxnSpPr>
              <a:stCxn id="27" idx="4"/>
              <a:endCxn id="31" idx="0"/>
            </p:cNvCxnSpPr>
            <p:nvPr/>
          </p:nvCxnSpPr>
          <p:spPr>
            <a:xfrm flipH="1">
              <a:off x="4594679" y="4156429"/>
              <a:ext cx="173331" cy="431184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4666B16-5FCA-474B-8FA1-41104C542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3" y="1246433"/>
            <a:ext cx="4381500" cy="54423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E74CCF-C92A-4A02-9DF7-7AFEC03C5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316" y="1241276"/>
            <a:ext cx="4381500" cy="3600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359BCDD6-9E5C-453D-89A5-DD337D70D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9484" y="1256621"/>
            <a:ext cx="2381250" cy="2657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431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 양식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42613" y="815546"/>
                <a:ext cx="11903978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Main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문 작성하여 결과화면과 같은 결과를 </a:t>
                </a:r>
                <a:r>
                  <a:rPr lang="ko-KR" altLang="en-US" sz="2200" dirty="0" err="1">
                    <a:latin typeface="+mj-lt"/>
                    <a:ea typeface="나눔스퀘어라운드 Bold" panose="020B0600000101010101" pitchFamily="50" charset="-127"/>
                  </a:rPr>
                  <a:t>도출하시오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200" dirty="0" err="1">
                    <a:latin typeface="+mj-lt"/>
                    <a:ea typeface="나눔스퀘어라운드 Bold" panose="020B0600000101010101" pitchFamily="50" charset="-127"/>
                  </a:rPr>
                  <a:t>BinaryTree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 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메소드에 대한 설명을 주석으로 </a:t>
                </a:r>
                <a:r>
                  <a:rPr lang="ko-KR" altLang="en-US" sz="2200" dirty="0" err="1">
                    <a:latin typeface="+mj-lt"/>
                    <a:ea typeface="나눔스퀘어라운드 Bold" panose="020B0600000101010101" pitchFamily="50" charset="-127"/>
                  </a:rPr>
                  <a:t>처리하시오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소스코드를 압축하여 스마트 캠퍼스에 </a:t>
                </a:r>
                <a:r>
                  <a:rPr lang="ko-KR" altLang="en-US" sz="2200" dirty="0" err="1">
                    <a:latin typeface="+mj-lt"/>
                    <a:ea typeface="나눔스퀘어라운드 Bold" panose="020B0600000101010101" pitchFamily="50" charset="-127"/>
                  </a:rPr>
                  <a:t>제출하시오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Algo_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학번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_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이름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_03.zip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제출 양식이 틀릴 경우 감점</a:t>
                </a: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주석 작성 필수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→</m:t>
                    </m:r>
                  </m:oMath>
                </a14:m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 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처음 보는 사람이 봤을 때 이해할 수 있도록 </a:t>
                </a: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13" y="815546"/>
                <a:ext cx="11903978" cy="4832092"/>
              </a:xfrm>
              <a:prstGeom prst="rect">
                <a:avLst/>
              </a:prstGeom>
              <a:blipFill>
                <a:blip r:embed="rId2"/>
                <a:stretch>
                  <a:fillRect l="-563" t="-1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327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23303</TotalTime>
  <Words>176</Words>
  <Application>Microsoft Office PowerPoint</Application>
  <PresentationFormat>와이드스크린</PresentationFormat>
  <Paragraphs>73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나눔스퀘어라운드 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동영</dc:creator>
  <cp:lastModifiedBy>김동영</cp:lastModifiedBy>
  <cp:revision>899</cp:revision>
  <dcterms:created xsi:type="dcterms:W3CDTF">2019-12-04T08:50:06Z</dcterms:created>
  <dcterms:modified xsi:type="dcterms:W3CDTF">2020-09-10T08:42:22Z</dcterms:modified>
</cp:coreProperties>
</file>