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94" r:id="rId3"/>
    <p:sldId id="306" r:id="rId4"/>
    <p:sldId id="300" r:id="rId5"/>
    <p:sldId id="301" r:id="rId6"/>
    <p:sldId id="30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동영" initials="김" lastIdx="0" clrIdx="0">
    <p:extLst>
      <p:ext uri="{19B8F6BF-5375-455C-9EA6-DF929625EA0E}">
        <p15:presenceInfo xmlns:p15="http://schemas.microsoft.com/office/powerpoint/2012/main" userId="S::M19039@hallym.ac.kr::dfd68adc-851e-4400-9257-ee210b3ce0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9188" autoAdjust="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7A457-6784-4608-8695-E931B0748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F9526A-A80E-4A36-91FA-6A22CA11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0B8BF-85F8-46CC-B252-E4002B1E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9AB69-2091-4ABE-87FC-4E291C67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552AB-2193-4619-AB67-1D13F255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2EEA-60CA-4B75-A9CC-DDC7D32F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E685E-7DFA-4C3F-9AFF-6C850D98E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3394D-6493-4F1E-812D-E28DE9E3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B48E0-E66C-401F-BA7A-B9CD34FD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531AD-16E5-4183-9C8D-3149C4B1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67B6ED-9716-4BDE-91D7-C61142A85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5BF2C-9CD1-467F-8CFF-09EEC0AEC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8D478-127E-4776-9152-50C4E415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5D6FB-EBA6-4459-B572-6D83A25C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9E467-47F3-45F7-AA8D-D356993A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517ED-1BDF-49B6-9D72-940F5C69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C3F6B-EDC8-4761-943B-E66B978C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C9DFF-E1F9-47A7-9192-F6F42C4D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17667-2826-418E-A4F4-9902CD9E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74A9A-A5DC-479E-B38E-CF28F5D9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1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D248-FAD7-4280-AE9A-C600887D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D6C1A-EC0C-453C-AF7F-2631B30C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217B2-2F57-40EA-99E2-F2E32843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81CB7-9E9E-42B4-8E55-6E66C851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6725A-BC8D-4CB2-A3C5-8FB04066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0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D1C5B-615D-4E7B-86D5-5BCA487A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936D-CA33-4FE2-BE76-03E570303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F86C3-0955-4B65-831C-85EBC65B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BEDE9-732F-4841-A223-3C11197F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C9378-E9A4-4E10-8DE3-5B8905EE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B7BA0-C813-4458-88D1-7345FBB5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8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A58FB-C71B-4D04-B00F-D91D7F23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DE5EB-05F6-4F96-B3ED-E36E0DC48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3B766-A5C1-4221-B5BF-EA1386EC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E3DD05-B7C6-40D3-87DC-CE81B7758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30EE44-909D-4A8E-961F-DB425BF99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BE9C33-9BB0-4440-AA34-DE4D8B11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F1C8E3-06B5-468F-8B82-AB177B49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C091C-9140-4ABE-AA90-777D4AA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0EF70-F3E3-47DD-94BA-FEDBAAB4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7F97B-0596-485A-8389-7EC4D1F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A5C9A2-68A0-4F4E-89FA-7FE6A560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B9B627-565E-4588-A6E4-F042FFEF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3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806878-00E7-4533-AA8B-E678BC45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47D427-AB1F-44D9-839A-6AA7A920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922A8-90B6-4AE6-AB06-C719DFF3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3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14283-A868-45FA-9C4A-76989D00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852A4-159C-4B3F-BAF7-889CF443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758CDE-B498-49D9-A7AB-F66840E70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DF3CE-9175-42EB-99F2-D120FE87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8C41BC-67EF-4B88-8EBE-5E13607C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BD628-27A8-4B8F-89B9-F2E999E1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3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6245A-4830-426C-8134-C7F599D1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1D2A64-B986-403F-AB31-D2F227123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A71E2-4449-4F4A-BFEA-2ACC9AAAA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7E7F8-C3EB-4BD3-A1B5-B87165FA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F01A7-41D0-4FCF-B619-50B245CE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2B7B6-3957-4F7B-ADE6-65AF7816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0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A1EC8F-787D-40D3-97D4-7A9FCB38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ABF42-E842-458D-A932-103DE2E8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17A89-0EFE-4579-8D37-1E5FF4184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9D65-EB81-42D4-98EB-B49DC1C5B9E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7A26C-9342-49C0-8BB7-D1379674C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180BE-2CCF-4848-B58C-B68858EA5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ngyoung0218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95CBA-0A4F-4ED2-B4EF-90E2CF21846D}"/>
              </a:ext>
            </a:extLst>
          </p:cNvPr>
          <p:cNvSpPr txBox="1"/>
          <p:nvPr/>
        </p:nvSpPr>
        <p:spPr>
          <a:xfrm>
            <a:off x="1284913" y="1952461"/>
            <a:ext cx="962217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알고리즘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  <a:p>
            <a:pPr algn="ctr"/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2020-02 5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주차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230CA-B530-4462-889A-1508DA848847}"/>
              </a:ext>
            </a:extLst>
          </p:cNvPr>
          <p:cNvSpPr txBox="1"/>
          <p:nvPr/>
        </p:nvSpPr>
        <p:spPr>
          <a:xfrm>
            <a:off x="1384183" y="3582100"/>
            <a:ext cx="9622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김동영</a:t>
            </a:r>
            <a:endParaRPr lang="en-US" altLang="ko-KR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Email :dongyoung0218@gmail.com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 : dongyyyyy@github.com</a:t>
            </a:r>
          </a:p>
        </p:txBody>
      </p:sp>
    </p:spTree>
    <p:extLst>
      <p:ext uri="{BB962C8B-B14F-4D97-AF65-F5344CB8AC3E}">
        <p14:creationId xmlns:p14="http://schemas.microsoft.com/office/powerpoint/2010/main" val="48774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Search Tree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19039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이진 탐색 트리 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( Binary Search Tree : BST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모든 원소는 키 값을 가진다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. (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저번 시간까지의 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Item)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왼쪽 서브 트리 원소들의 키는 루트의 키보다 작다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오른쪽 서브 트리 원소들의 키는 루트의 키보다 크다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33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이진 트리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8B86C60-CDD3-48CB-99B4-2FEDBF812D28}"/>
              </a:ext>
            </a:extLst>
          </p:cNvPr>
          <p:cNvGrpSpPr/>
          <p:nvPr/>
        </p:nvGrpSpPr>
        <p:grpSpPr>
          <a:xfrm>
            <a:off x="3930633" y="922683"/>
            <a:ext cx="3136517" cy="4494261"/>
            <a:chOff x="3930633" y="922683"/>
            <a:chExt cx="3136517" cy="4494261"/>
          </a:xfrm>
        </p:grpSpPr>
        <p:sp>
          <p:nvSpPr>
            <p:cNvPr id="8" name="타원 7"/>
            <p:cNvSpPr/>
            <p:nvPr/>
          </p:nvSpPr>
          <p:spPr>
            <a:xfrm>
              <a:off x="4739278" y="922683"/>
              <a:ext cx="649776" cy="607312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11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930633" y="1734681"/>
              <a:ext cx="649776" cy="607312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489408" y="1734681"/>
              <a:ext cx="649776" cy="607312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14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417374" y="2570686"/>
              <a:ext cx="649776" cy="607312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22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683708" y="3429000"/>
              <a:ext cx="649776" cy="607312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18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5" name="직선 화살표 연결선 14"/>
            <p:cNvCxnSpPr>
              <a:stCxn id="8" idx="3"/>
              <a:endCxn id="9" idx="0"/>
            </p:cNvCxnSpPr>
            <p:nvPr/>
          </p:nvCxnSpPr>
          <p:spPr>
            <a:xfrm flipH="1">
              <a:off x="4255521" y="1441056"/>
              <a:ext cx="578914" cy="293625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5"/>
              <a:endCxn id="10" idx="0"/>
            </p:cNvCxnSpPr>
            <p:nvPr/>
          </p:nvCxnSpPr>
          <p:spPr>
            <a:xfrm>
              <a:off x="5293897" y="1441056"/>
              <a:ext cx="520399" cy="293625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0" idx="4"/>
              <a:endCxn id="11" idx="0"/>
            </p:cNvCxnSpPr>
            <p:nvPr/>
          </p:nvCxnSpPr>
          <p:spPr>
            <a:xfrm>
              <a:off x="5814296" y="2341993"/>
              <a:ext cx="927966" cy="228693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cxnSpLocks/>
              <a:stCxn id="11" idx="4"/>
              <a:endCxn id="14" idx="0"/>
            </p:cNvCxnSpPr>
            <p:nvPr/>
          </p:nvCxnSpPr>
          <p:spPr>
            <a:xfrm flipH="1">
              <a:off x="6008596" y="3177998"/>
              <a:ext cx="733666" cy="251002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915CA13-024C-4273-9128-80EDE44125FE}"/>
                </a:ext>
              </a:extLst>
            </p:cNvPr>
            <p:cNvSpPr/>
            <p:nvPr/>
          </p:nvSpPr>
          <p:spPr>
            <a:xfrm>
              <a:off x="4839632" y="4036312"/>
              <a:ext cx="649776" cy="607312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16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3B4F4E4-3EBE-475E-BE27-B10F0E155563}"/>
                </a:ext>
              </a:extLst>
            </p:cNvPr>
            <p:cNvSpPr/>
            <p:nvPr/>
          </p:nvSpPr>
          <p:spPr>
            <a:xfrm>
              <a:off x="5554096" y="4809632"/>
              <a:ext cx="649776" cy="607312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17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47E7774-EFF7-4A64-A3A0-35CB67EA52A9}"/>
                </a:ext>
              </a:extLst>
            </p:cNvPr>
            <p:cNvSpPr/>
            <p:nvPr/>
          </p:nvSpPr>
          <p:spPr>
            <a:xfrm>
              <a:off x="4255521" y="4809632"/>
              <a:ext cx="649776" cy="607312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15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1081BE1-456E-4AEB-B4E3-E61215BBC926}"/>
                </a:ext>
              </a:extLst>
            </p:cNvPr>
            <p:cNvCxnSpPr>
              <a:cxnSpLocks/>
              <a:stCxn id="14" idx="3"/>
              <a:endCxn id="47" idx="0"/>
            </p:cNvCxnSpPr>
            <p:nvPr/>
          </p:nvCxnSpPr>
          <p:spPr>
            <a:xfrm flipH="1">
              <a:off x="5164520" y="3947373"/>
              <a:ext cx="614345" cy="88939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285454C-3E7F-46AD-89E5-A30015F12474}"/>
                </a:ext>
              </a:extLst>
            </p:cNvPr>
            <p:cNvCxnSpPr>
              <a:cxnSpLocks/>
              <a:stCxn id="47" idx="4"/>
              <a:endCxn id="49" idx="0"/>
            </p:cNvCxnSpPr>
            <p:nvPr/>
          </p:nvCxnSpPr>
          <p:spPr>
            <a:xfrm>
              <a:off x="5164520" y="4643624"/>
              <a:ext cx="714464" cy="166008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C69851A-9603-4E2B-9F1B-B909A246EEEA}"/>
                </a:ext>
              </a:extLst>
            </p:cNvPr>
            <p:cNvCxnSpPr>
              <a:cxnSpLocks/>
              <a:stCxn id="47" idx="4"/>
              <a:endCxn id="51" idx="0"/>
            </p:cNvCxnSpPr>
            <p:nvPr/>
          </p:nvCxnSpPr>
          <p:spPr>
            <a:xfrm flipH="1">
              <a:off x="4580409" y="4643624"/>
              <a:ext cx="584111" cy="166008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70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BinarySearchTree.java (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지난주 내용에 메소드만 추가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397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코드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AAE583-3C2D-40D2-B748-BE3CD912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1200266"/>
            <a:ext cx="5915025" cy="5543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4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java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19039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lt"/>
                <a:ea typeface="나눔스퀘어라운드 Bold" panose="020B0600000101010101" pitchFamily="50" charset="-127"/>
              </a:rPr>
              <a:t>BSTInteger_split.java </a:t>
            </a:r>
            <a:r>
              <a:rPr lang="ko-KR" altLang="en-US" sz="2000" dirty="0">
                <a:latin typeface="+mj-lt"/>
                <a:ea typeface="나눔스퀘어라운드 Bold" panose="020B0600000101010101" pitchFamily="50" charset="-127"/>
              </a:rPr>
              <a:t>파일의 실행 결과를 </a:t>
            </a:r>
            <a:r>
              <a:rPr lang="ko-KR" altLang="en-US" sz="2000" dirty="0" err="1">
                <a:latin typeface="+mj-lt"/>
                <a:ea typeface="나눔스퀘어라운드 Bold" panose="020B0600000101010101" pitchFamily="50" charset="-127"/>
              </a:rPr>
              <a:t>확인하시오</a:t>
            </a:r>
            <a:r>
              <a:rPr lang="en-US" altLang="ko-KR" sz="2000" dirty="0">
                <a:latin typeface="+mj-lt"/>
                <a:ea typeface="나눔스퀘어라운드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lt"/>
                <a:ea typeface="나눔스퀘어라운드 Bold" panose="020B0600000101010101" pitchFamily="50" charset="-127"/>
              </a:rPr>
              <a:t>해당 실행 결과가 나오는 이유에 대해서 정확히 </a:t>
            </a:r>
            <a:r>
              <a:rPr lang="ko-KR" altLang="en-US" sz="2000" dirty="0" err="1">
                <a:latin typeface="+mj-lt"/>
                <a:ea typeface="나눔스퀘어라운드 Bold" panose="020B0600000101010101" pitchFamily="50" charset="-127"/>
              </a:rPr>
              <a:t>파악하시오</a:t>
            </a:r>
            <a:r>
              <a:rPr lang="en-US" altLang="ko-KR" sz="2000" dirty="0">
                <a:latin typeface="+mj-lt"/>
                <a:ea typeface="나눔스퀘어라운드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lt"/>
                <a:ea typeface="나눔스퀘어라운드 Bold" panose="020B0600000101010101" pitchFamily="50" charset="-127"/>
              </a:rPr>
              <a:t>본인이 이해한대로 메소드에 주석을 통해 </a:t>
            </a:r>
            <a:r>
              <a:rPr lang="ko-KR" altLang="en-US" sz="2000" dirty="0" err="1">
                <a:latin typeface="+mj-lt"/>
                <a:ea typeface="나눔스퀘어라운드 Bold" panose="020B0600000101010101" pitchFamily="50" charset="-127"/>
              </a:rPr>
              <a:t>설명하시오</a:t>
            </a:r>
            <a:r>
              <a:rPr lang="en-US" altLang="ko-KR" sz="2000" dirty="0">
                <a:latin typeface="+mj-lt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4205" y="2449157"/>
            <a:ext cx="49483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BSTInteger_split.java 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결과화면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51DB6D-8D49-4A2D-BCBE-44446856E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05" y="2880044"/>
            <a:ext cx="33718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9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양식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2613" y="815546"/>
                <a:ext cx="11903978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새로 구현한 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split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메소드에 대해서 설명을 주석을 통해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적으시오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 (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지금 적힌 주석으로는 본인이 이해하기 힘들 수 있으니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,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보다 정확하게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적으시오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 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ex)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포인터를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옮긴다라는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 뜻에 대해서 정확하게 이해를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하시오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 (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그림을 그려서 표현을 해야 된다면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,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한글파일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,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워드파일 또는 파워포인트로 설명을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하시오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소스파일을 압축해서 같이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제출하시오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 TreeNode.java / BinarySearchTree.java / BSTInteger_split.java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총 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3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개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주석이 부족할 시 감점 존재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제출 양식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/>
                        <a:ea typeface="나눔스퀘어라운드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Algo_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학번</a:t>
                </a:r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이름</a:t>
                </a:r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주차</a:t>
                </a:r>
                <a:endParaRPr lang="en-US" altLang="ko-KR" sz="2200" dirty="0">
                  <a:ea typeface="나눔스퀘어라운드 Bold" panose="020B0600000101010101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Algo_20200000_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홍길동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_05.zip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파일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815546"/>
                <a:ext cx="11903978" cy="4154984"/>
              </a:xfrm>
              <a:prstGeom prst="rect">
                <a:avLst/>
              </a:prstGeom>
              <a:blipFill>
                <a:blip r:embed="rId2"/>
                <a:stretch>
                  <a:fillRect l="-563" t="-1322" r="-307" b="-22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2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23129</TotalTime>
  <Words>215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나눔스퀘어라운드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동영</dc:creator>
  <cp:lastModifiedBy>김 동영</cp:lastModifiedBy>
  <cp:revision>889</cp:revision>
  <dcterms:created xsi:type="dcterms:W3CDTF">2019-12-04T08:50:06Z</dcterms:created>
  <dcterms:modified xsi:type="dcterms:W3CDTF">2020-09-24T15:53:12Z</dcterms:modified>
</cp:coreProperties>
</file>