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94" r:id="rId3"/>
    <p:sldId id="305" r:id="rId4"/>
    <p:sldId id="306" r:id="rId5"/>
    <p:sldId id="307" r:id="rId6"/>
    <p:sldId id="308" r:id="rId7"/>
    <p:sldId id="309" r:id="rId8"/>
    <p:sldId id="314" r:id="rId9"/>
    <p:sldId id="310" r:id="rId10"/>
    <p:sldId id="312" r:id="rId11"/>
    <p:sldId id="313" r:id="rId12"/>
    <p:sldId id="311" r:id="rId13"/>
    <p:sldId id="30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동영" initials="김" lastIdx="0" clrIdx="0">
    <p:extLst>
      <p:ext uri="{19B8F6BF-5375-455C-9EA6-DF929625EA0E}">
        <p15:presenceInfo xmlns:p15="http://schemas.microsoft.com/office/powerpoint/2012/main" userId="S::M19039@hallym.ac.kr::dfd68adc-851e-4400-9257-ee210b3ce0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9188" autoAdjust="0"/>
  </p:normalViewPr>
  <p:slideViewPr>
    <p:cSldViewPr snapToGrid="0">
      <p:cViewPr varScale="1">
        <p:scale>
          <a:sx n="114" d="100"/>
          <a:sy n="114" d="100"/>
        </p:scale>
        <p:origin x="28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7A457-6784-4608-8695-E931B0748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F9526A-A80E-4A36-91FA-6A22CA11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0B8BF-85F8-46CC-B252-E4002B1E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9AB69-2091-4ABE-87FC-4E291C67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552AB-2193-4619-AB67-1D13F255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2EEA-60CA-4B75-A9CC-DDC7D32F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E685E-7DFA-4C3F-9AFF-6C850D98E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3394D-6493-4F1E-812D-E28DE9E3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B48E0-E66C-401F-BA7A-B9CD34FD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531AD-16E5-4183-9C8D-3149C4B1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67B6ED-9716-4BDE-91D7-C61142A85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5BF2C-9CD1-467F-8CFF-09EEC0AEC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8D478-127E-4776-9152-50C4E415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5D6FB-EBA6-4459-B572-6D83A25C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9E467-47F3-45F7-AA8D-D356993A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517ED-1BDF-49B6-9D72-940F5C69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C3F6B-EDC8-4761-943B-E66B978C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C9DFF-E1F9-47A7-9192-F6F42C4D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17667-2826-418E-A4F4-9902CD9E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74A9A-A5DC-479E-B38E-CF28F5D9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1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D248-FAD7-4280-AE9A-C600887D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D6C1A-EC0C-453C-AF7F-2631B30C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217B2-2F57-40EA-99E2-F2E32843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81CB7-9E9E-42B4-8E55-6E66C851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6725A-BC8D-4CB2-A3C5-8FB04066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0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D1C5B-615D-4E7B-86D5-5BCA487A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936D-CA33-4FE2-BE76-03E570303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F86C3-0955-4B65-831C-85EBC65B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BEDE9-732F-4841-A223-3C11197F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C9378-E9A4-4E10-8DE3-5B8905EE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B7BA0-C813-4458-88D1-7345FBB5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8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A58FB-C71B-4D04-B00F-D91D7F23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DE5EB-05F6-4F96-B3ED-E36E0DC48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3B766-A5C1-4221-B5BF-EA1386EC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E3DD05-B7C6-40D3-87DC-CE81B7758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30EE44-909D-4A8E-961F-DB425BF99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BE9C33-9BB0-4440-AA34-DE4D8B11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F1C8E3-06B5-468F-8B82-AB177B49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C091C-9140-4ABE-AA90-777D4AA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0EF70-F3E3-47DD-94BA-FEDBAAB4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7F97B-0596-485A-8389-7EC4D1F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A5C9A2-68A0-4F4E-89FA-7FE6A560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B9B627-565E-4588-A6E4-F042FFEF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3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806878-00E7-4533-AA8B-E678BC45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47D427-AB1F-44D9-839A-6AA7A920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922A8-90B6-4AE6-AB06-C719DFF3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3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14283-A868-45FA-9C4A-76989D00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852A4-159C-4B3F-BAF7-889CF443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758CDE-B498-49D9-A7AB-F66840E70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DF3CE-9175-42EB-99F2-D120FE87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8C41BC-67EF-4B88-8EBE-5E13607C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BD628-27A8-4B8F-89B9-F2E999E1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3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6245A-4830-426C-8134-C7F599D1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1D2A64-B986-403F-AB31-D2F227123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A71E2-4449-4F4A-BFEA-2ACC9AAAA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7E7F8-C3EB-4BD3-A1B5-B87165FA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F01A7-41D0-4FCF-B619-50B245CE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2B7B6-3957-4F7B-ADE6-65AF7816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0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A1EC8F-787D-40D3-97D4-7A9FCB38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ABF42-E842-458D-A932-103DE2E8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17A89-0EFE-4579-8D37-1E5FF4184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9D65-EB81-42D4-98EB-B49DC1C5B9E8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7A26C-9342-49C0-8BB7-D1379674C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180BE-2CCF-4848-B58C-B68858EA5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ngyoung0218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95CBA-0A4F-4ED2-B4EF-90E2CF21846D}"/>
              </a:ext>
            </a:extLst>
          </p:cNvPr>
          <p:cNvSpPr txBox="1"/>
          <p:nvPr/>
        </p:nvSpPr>
        <p:spPr>
          <a:xfrm>
            <a:off x="1284913" y="1952461"/>
            <a:ext cx="962217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알고리즘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  <a:p>
            <a:pPr algn="ctr"/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2020-02 6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주차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230CA-B530-4462-889A-1508DA848847}"/>
              </a:ext>
            </a:extLst>
          </p:cNvPr>
          <p:cNvSpPr txBox="1"/>
          <p:nvPr/>
        </p:nvSpPr>
        <p:spPr>
          <a:xfrm>
            <a:off x="1384183" y="3582100"/>
            <a:ext cx="9622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김동영</a:t>
            </a:r>
            <a:endParaRPr lang="en-US" altLang="ko-KR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Email :dongyoung0218@gmail.com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 : dongyyyyy@github.com</a:t>
            </a:r>
          </a:p>
        </p:txBody>
      </p:sp>
    </p:spTree>
    <p:extLst>
      <p:ext uri="{BB962C8B-B14F-4D97-AF65-F5344CB8AC3E}">
        <p14:creationId xmlns:p14="http://schemas.microsoft.com/office/powerpoint/2010/main" val="4877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Heap.java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0D11F5-7C45-4037-BE53-0C17E967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2" y="1115026"/>
            <a:ext cx="11903979" cy="46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1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Heap.java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FE98103-2115-426D-81F4-311FF9D4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891199"/>
            <a:ext cx="8763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5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heapMain.java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622F6E-64D9-4722-91EA-AF9690B18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888184"/>
            <a:ext cx="4957893" cy="53957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D81822-EA2C-4A5B-95B6-B41329B8F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651" y="888184"/>
            <a:ext cx="4998211" cy="156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양식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2613" y="815546"/>
                <a:ext cx="11903978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Heap.java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의 메소드를 완성한 후 새로 공부한 메소드에 대해서 설명을 주석을 통해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적으시오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소스파일을 압축해서 같이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제출하시오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 Heap.java &amp; heapMain.java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총 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2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개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주석이 부족할 시 감점 존재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제출 양식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/>
                        <a:ea typeface="나눔스퀘어라운드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Algo_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학번</a:t>
                </a:r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이름</a:t>
                </a:r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주차</a:t>
                </a:r>
                <a:endParaRPr lang="en-US" altLang="ko-KR" sz="2200" dirty="0">
                  <a:ea typeface="나눔스퀘어라운드 Bold" panose="020B0600000101010101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Algo_20200000_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홍길동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_06.zip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파일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815546"/>
                <a:ext cx="11903978" cy="2800767"/>
              </a:xfrm>
              <a:prstGeom prst="rect">
                <a:avLst/>
              </a:prstGeom>
              <a:blipFill>
                <a:blip r:embed="rId2"/>
                <a:stretch>
                  <a:fillRect l="-563" t="-1961"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2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Heap	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1903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최대 </a:t>
            </a:r>
            <a:r>
              <a:rPr lang="ko-KR" altLang="en-US" sz="2200" dirty="0" err="1">
                <a:latin typeface="+mj-lt"/>
                <a:ea typeface="나눔스퀘어라운드 Bold" panose="020B0600000101010101" pitchFamily="50" charset="-127"/>
              </a:rPr>
              <a:t>히프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(Max Heap)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각 </a:t>
            </a:r>
            <a:r>
              <a:rPr lang="ko-KR" altLang="en-US" sz="2200" dirty="0" err="1">
                <a:latin typeface="+mj-lt"/>
                <a:ea typeface="나눔스퀘어라운드 Bold" panose="020B0600000101010101" pitchFamily="50" charset="-127"/>
              </a:rPr>
              <a:t>노드의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 키 값이 그 자식의 키 값 보다 작지 않은 완전 이진 트리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루트가 해당 </a:t>
            </a:r>
            <a:r>
              <a:rPr lang="ko-KR" altLang="en-US" sz="2200" dirty="0" err="1">
                <a:latin typeface="+mj-lt"/>
                <a:ea typeface="나눔스퀘어라운드 Bold" panose="020B0600000101010101" pitchFamily="50" charset="-127"/>
              </a:rPr>
              <a:t>트리에서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 가장 값이 큰 값을 가진다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52" y="3030544"/>
            <a:ext cx="8648700" cy="315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3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Heap	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19039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최소 </a:t>
            </a:r>
            <a:r>
              <a:rPr lang="ko-KR" altLang="en-US" sz="2200" dirty="0" err="1">
                <a:latin typeface="+mj-lt"/>
                <a:ea typeface="나눔스퀘어라운드 Bold" panose="020B0600000101010101" pitchFamily="50" charset="-127"/>
              </a:rPr>
              <a:t>히프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(Min Heap)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각 </a:t>
            </a:r>
            <a:r>
              <a:rPr lang="ko-KR" altLang="en-US" sz="2200" dirty="0" err="1">
                <a:latin typeface="+mj-lt"/>
                <a:ea typeface="나눔스퀘어라운드 Bold" panose="020B0600000101010101" pitchFamily="50" charset="-127"/>
              </a:rPr>
              <a:t>노드의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 키 값이 그 자식의 키 값보다 크지 않은 완전 이진 트리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루트가 해당 </a:t>
            </a:r>
            <a:r>
              <a:rPr lang="ko-KR" altLang="en-US" sz="2200" dirty="0" err="1">
                <a:latin typeface="+mj-lt"/>
                <a:ea typeface="나눔스퀘어라운드 Bold" panose="020B0600000101010101" pitchFamily="50" charset="-127"/>
              </a:rPr>
              <a:t>트리에서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 가장 작은 값을 가진다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52" y="3076380"/>
            <a:ext cx="8648700" cy="318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9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기본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19039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생성 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: 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공백 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Heap 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생성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삽입 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: 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새로운 원소를 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Heap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의 적절한 위치에 삽입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삭제 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: Heap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으로부터 키 값이 가장 큰 원소를 삭제하고 반환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57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삽입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354" y="834277"/>
            <a:ext cx="5921292" cy="518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6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</a:t>
            </a:r>
            <a:r>
              <a:rPr lang="ko-KR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삽입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133164"/>
            <a:ext cx="8648700" cy="45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388" y="1195988"/>
            <a:ext cx="5159224" cy="446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8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삭제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212" y="879029"/>
            <a:ext cx="7557576" cy="509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6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완전 </a:t>
            </a:r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이진트리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변환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25015E-7A3F-41C1-B755-6F99F8273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118" y="1481795"/>
            <a:ext cx="6498967" cy="47668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F31CF-0755-409D-BE0F-7B5BDE2E4CF3}"/>
              </a:ext>
            </a:extLst>
          </p:cNvPr>
          <p:cNvSpPr txBox="1"/>
          <p:nvPr/>
        </p:nvSpPr>
        <p:spPr>
          <a:xfrm>
            <a:off x="142613" y="815546"/>
            <a:ext cx="119039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err="1">
                <a:latin typeface="+mj-lt"/>
                <a:ea typeface="나눔스퀘어라운드 Bold" panose="020B0600000101010101" pitchFamily="50" charset="-127"/>
              </a:rPr>
              <a:t>역레벨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 순으로 </a:t>
            </a:r>
            <a:r>
              <a:rPr lang="ko-KR" altLang="en-US" sz="2200" dirty="0" err="1">
                <a:latin typeface="+mj-lt"/>
                <a:ea typeface="나눔스퀘어라운드 Bold" panose="020B0600000101010101" pitchFamily="50" charset="-127"/>
              </a:rPr>
              <a:t>서브트리를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 차례로 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Heap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로 변환하는 것을 수행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44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와이드스크린</PresentationFormat>
  <Paragraphs>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나눔스퀘어라운드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동영</dc:creator>
  <cp:lastModifiedBy>동영 김</cp:lastModifiedBy>
  <cp:revision>901</cp:revision>
  <dcterms:created xsi:type="dcterms:W3CDTF">2019-12-04T08:50:06Z</dcterms:created>
  <dcterms:modified xsi:type="dcterms:W3CDTF">2020-10-03T02:07:27Z</dcterms:modified>
</cp:coreProperties>
</file>