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F584B-AD19-4085-9BA1-4A2F64347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AAB59-5F34-4576-8801-EF5D9E8D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081EB-2298-4334-B713-9811DC3F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EF43D-90F8-40D1-8D33-34272666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1A295-B9CA-4E69-BED1-BB61C12C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7FA17-30E2-415D-B5F2-66EEB108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10307-D2D5-4C6E-B327-B39CF0A5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9D683-2217-4611-B61B-3D4FB2D6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79CD4-6933-4F62-8443-1AB95C73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003C7-C0B5-4EB6-AB83-93EBD2A2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4EBA24-C309-4307-AF0F-B1950A7C3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AC2FF-C324-420D-B554-47BB0BF1B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6A375-2697-4BE0-B5E5-3694A2F2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7B9BC-1DB5-4AF9-8A82-015AF008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18F84-D778-4CF9-A9E1-77BEB648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A9410-0990-47A2-85F4-F5E3A88D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A75E9-CB22-4C89-BBFE-DF5A8265F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91F85-443E-4766-A13B-728CE03F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B7995-A4F7-4CD5-8A70-954286F9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98D05-5FDF-4939-AD9E-2627675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A3A8C-312B-4E49-ABD2-BE77239E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A610D-C0AA-4F32-B4F1-BD37492A1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1A953-3D4B-4B0E-97F4-C3B05264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D426B-83B9-4DAD-ADC2-0EEBF6FA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2A181-FB9F-4A3C-A5BE-7E10B9B2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2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3A5C3-C1F3-4A3F-AAFD-D29040D5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6C32F-EC91-4CA6-9026-80EA3F0B6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E1A500-8D42-44D6-A698-A52808EE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C332B-012F-4DF7-9C10-32E85030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B8FFF-298F-4B94-A4AA-CF48686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96549-6B84-42C9-B3FE-C146DB4F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689A6-1E35-4E0D-9B0B-58277A3E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0F87C-D2A8-47DE-961F-03BC923DD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64D6E1-F90B-4F7D-81A5-AE408546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8A9C2F-F350-4531-8484-CB2C1B53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FBA4A3-12A6-483A-BF02-284D28626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7BDCB4-0FA4-4C09-AF2E-6A1D63E2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DEEC6E-E082-4997-993B-4D4D117C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02DA0-2A63-494B-B07F-06BBE5F7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A21F9-58B6-41FE-81A9-A1451513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6FE3C8-5310-4C12-B0D4-EA5B8B29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759B9C-3A68-4E26-893D-2B440DA2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418C8-7ACB-42AA-ACDA-8219D6C9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6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411F2-D058-4C7E-A6E4-DC77C273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8FB057-1262-4E06-AD9C-6F153B9C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DEF16-D98A-441E-AAF0-9107A426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F430B-05F3-43DA-A0AB-D3F37F8D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5C63B-DF7C-4DD1-AB06-0D94AF86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09D88-E972-4879-9B2D-9CD1F74E6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DAE80-F61D-4A23-890C-85B19163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2E72B8-BB39-44E6-A964-741A85FC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3495C-77FD-4293-A66B-3A0FFC78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5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05CF3-2F75-4C09-B2F8-5578496A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5DD0B1-4BC0-4720-BF35-0EECFA7C7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201FB-172E-4050-B6DF-29C06623F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8B410-32BC-4A61-B3E3-5C2A0B4A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0E44D-FA52-4107-A06D-D0048A64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3C36D-48FD-4D8A-BB44-6F1AF627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4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8970AB-317D-47FC-983A-CE8CF066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48F17-9BFB-4049-968B-7C85A79C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B70E9-1220-4DFE-BED1-9AD0E3D52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D971-CF12-42E6-AEDA-9DF458E8C62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8C9F6-5A2A-465B-AD68-FEDC0DC0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DD5FB-603A-4411-8967-FE192CD9D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7571-76A7-4094-827C-3405B4276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C1502-B520-4F73-A2F4-CF32E187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Web Programming</a:t>
            </a:r>
            <a:br>
              <a:rPr lang="en-US" altLang="ko-KR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6</a:t>
            </a:r>
            <a:r>
              <a:rPr lang="ko-KR" altLang="en-US" sz="2400" dirty="0"/>
              <a:t>주차</a:t>
            </a:r>
            <a:br>
              <a:rPr lang="en-US" altLang="ko-KR" sz="2400" dirty="0"/>
            </a:br>
            <a:r>
              <a:rPr lang="ko-KR" altLang="en-US" sz="2400" dirty="0"/>
              <a:t>대면 실습과제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3A368-C72F-4316-B9D5-234BC3BA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6295"/>
            <a:ext cx="9144000" cy="26823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01 - A</a:t>
            </a:r>
            <a:r>
              <a:rPr lang="ko-KR" altLang="en-US" dirty="0"/>
              <a:t>조</a:t>
            </a:r>
            <a:endParaRPr lang="en-US" altLang="ko-KR" dirty="0"/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전화번호 </a:t>
            </a:r>
            <a:r>
              <a:rPr lang="en-US" altLang="ko-KR" dirty="0"/>
              <a:t>: 010-9463-7836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1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2067-7C8C-4BED-9EAF-F78A07E8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/>
              <a:t>실습 과제 소스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7FA5F1-A8A3-4CB0-9AE1-F87C9D6B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556"/>
            <a:ext cx="5414212" cy="58914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12B2D2-6EC6-4A97-A8A3-79C50F6B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12" y="1325563"/>
            <a:ext cx="6757738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9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2067-7C8C-4BED-9EAF-F78A07E8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/>
              <a:t>실습 과제 실행 화면 </a:t>
            </a:r>
            <a:r>
              <a:rPr lang="en-US" altLang="ko-KR" sz="4800" b="1" dirty="0"/>
              <a:t>1</a:t>
            </a:r>
            <a:endParaRPr lang="ko-KR" altLang="en-US" sz="4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14EDE6-D04B-4CA4-8A0F-474889F7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120548"/>
            <a:ext cx="5715000" cy="5286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2DB281-A342-42F4-991C-1A00DA6A2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46" y="1120547"/>
            <a:ext cx="57150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2067-7C8C-4BED-9EAF-F78A07E8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/>
              <a:t>실습 과제 실행 화면 </a:t>
            </a:r>
            <a:r>
              <a:rPr lang="en-US" altLang="ko-KR" sz="4800" b="1" dirty="0"/>
              <a:t>2</a:t>
            </a:r>
            <a:endParaRPr lang="ko-KR" altLang="en-US" sz="4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2AF61F-994D-4676-AA0E-FD9963D8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4" y="1120547"/>
            <a:ext cx="5715000" cy="5286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1F77BF-111B-4B35-80B2-6421EF1B7868}"/>
              </a:ext>
            </a:extLst>
          </p:cNvPr>
          <p:cNvSpPr/>
          <p:nvPr/>
        </p:nvSpPr>
        <p:spPr>
          <a:xfrm>
            <a:off x="2318657" y="5159829"/>
            <a:ext cx="3494314" cy="59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초기화버튼을 눌렀을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91362B-0B6C-492F-97BF-C82AD8DB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46" y="1120546"/>
            <a:ext cx="5715000" cy="52863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8D4295-1933-4207-B77A-4A3EE7394976}"/>
              </a:ext>
            </a:extLst>
          </p:cNvPr>
          <p:cNvSpPr/>
          <p:nvPr/>
        </p:nvSpPr>
        <p:spPr>
          <a:xfrm>
            <a:off x="7885340" y="5086350"/>
            <a:ext cx="397600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Index.html </a:t>
            </a:r>
            <a:r>
              <a:rPr lang="ko-KR" altLang="en-US" dirty="0"/>
              <a:t>로 해도 되지만</a:t>
            </a:r>
            <a:endParaRPr lang="en-US" altLang="ko-KR" dirty="0"/>
          </a:p>
          <a:p>
            <a:pPr algn="ctr"/>
            <a:r>
              <a:rPr lang="ko-KR" altLang="en-US" dirty="0"/>
              <a:t>메인 페이지를 </a:t>
            </a:r>
            <a:r>
              <a:rPr lang="en-US" altLang="ko-KR" dirty="0" err="1"/>
              <a:t>naver</a:t>
            </a:r>
            <a:r>
              <a:rPr lang="ko-KR" altLang="en-US" dirty="0"/>
              <a:t>로 </a:t>
            </a:r>
            <a:r>
              <a:rPr lang="ko-KR" altLang="en-US" dirty="0" err="1"/>
              <a:t>해뒀습니다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668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Web Programming   6주차 대면 실습과제</vt:lpstr>
      <vt:lpstr>실습 과제 소스 코드</vt:lpstr>
      <vt:lpstr>실습 과제 실행 화면 1</vt:lpstr>
      <vt:lpstr>실습 과제 실행 화면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 6주차 대면 실습과제</dc:title>
  <dc:creator>111 Yukari</dc:creator>
  <cp:lastModifiedBy>111 Yukari</cp:lastModifiedBy>
  <cp:revision>5</cp:revision>
  <dcterms:created xsi:type="dcterms:W3CDTF">2020-10-07T08:38:10Z</dcterms:created>
  <dcterms:modified xsi:type="dcterms:W3CDTF">2020-10-07T08:44:56Z</dcterms:modified>
</cp:coreProperties>
</file>