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2546B-4DD2-4F9F-8B01-8CDD544DD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E1529C-D3A1-4811-9ED3-3DF7FC665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A3C532-BB92-4F5B-BDD2-4A851F8AE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2817-F143-4DF8-BF58-5D4A42212EA0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098B3-63DB-4257-AB03-D56C83B1D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5E3405-A21F-45D5-A12E-8BFA33C6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9CC1-280B-4DB8-B2F4-33F6656A7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15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77A9F-EE32-46D6-A50F-FEC0E6B23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A5A157-FAA9-47B1-8A97-94AEEA788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C46707-72AB-4C10-A913-E3B3446EF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2817-F143-4DF8-BF58-5D4A42212EA0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1B773-45B6-4B4D-8E3B-0ACB3B4F9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B7839C-36AB-4404-B9C7-07ABF0823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9CC1-280B-4DB8-B2F4-33F6656A7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42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9647D2-74F8-49AD-BD11-AD171051B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4EA047-6F6E-4563-9BE3-480FB8861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CFD5D3-7DE9-4350-A331-32D2D29E5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2817-F143-4DF8-BF58-5D4A42212EA0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EE9979-9A83-470A-9065-41152B999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25CBCD-62E3-4D1E-9E76-78AC0C7E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9CC1-280B-4DB8-B2F4-33F6656A7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36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46D6E-C507-42A0-9C88-851266BF3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72A3BB-9339-4FD5-8736-8E6030AFC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283D31-C07A-467F-9CC3-58481B32A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2817-F143-4DF8-BF58-5D4A42212EA0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5ABD2-AFE4-4B07-8FD4-8BB1945D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01A323-91A4-4768-B10D-6A5AD1C44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9CC1-280B-4DB8-B2F4-33F6656A7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81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9E5A5-5D2A-4553-A190-6927E99BC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B29962-6954-475F-8072-A6B1F24FE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8AD6D6-6885-4410-99A7-44FEB4AC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2817-F143-4DF8-BF58-5D4A42212EA0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8675C-FF24-48DF-997E-CFF9A6DE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E44FA-B4C8-4775-9F48-A197AD48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9CC1-280B-4DB8-B2F4-33F6656A7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33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9B103-F6C1-4AC2-9DD9-95D40A46E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678487-D68A-4AE3-9C62-D2EBF6D98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0859E0-A22C-4B3D-B82C-E0C531742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BADCD4-BB3E-4EA5-BDFA-ACF309D22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2817-F143-4DF8-BF58-5D4A42212EA0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2642E4-BD61-4101-A7FC-4BC985AB2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E047EB-21FF-45D0-9CA8-CB69C79E0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9CC1-280B-4DB8-B2F4-33F6656A7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95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08867-4E3A-472A-BF7C-EE3B31EF5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09A24-9BF9-4C18-9F94-6F44F8185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A8F374-D034-4565-A4CA-D7BC476DD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F9E3B9-DCBE-48DB-9A24-E36413B47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E5A239-54DA-4528-9C02-568DADB5E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BED64A-5EF3-4982-97EA-FF17DC708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2817-F143-4DF8-BF58-5D4A42212EA0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72C251-C1ED-4B59-9AF0-88B9B14C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40E784-D8BD-4AB2-9A9E-89B55882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9CC1-280B-4DB8-B2F4-33F6656A7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11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38F74-29A3-4C8E-B954-A6A1982F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7DB052-96C0-4FD8-A829-2A9C7ECFA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2817-F143-4DF8-BF58-5D4A42212EA0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B0B51C-17C7-43B5-8374-4E6FA4E1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F28201-1A7B-4400-9C7B-541093971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9CC1-280B-4DB8-B2F4-33F6656A7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64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389F3D-C58F-421C-AB5C-DE39E22A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2817-F143-4DF8-BF58-5D4A42212EA0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C56DAE-BFCD-4405-9BC1-98B453E1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72BC45-71B1-4BFD-AE59-28A65E08E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9CC1-280B-4DB8-B2F4-33F6656A7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15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95F59-2F3A-4BD1-8E79-B10324C19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91825-FBB6-4E66-946E-9210CAB19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896B17-1808-4268-B14D-8A49D57EB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879B82-D9B9-4D5C-B270-40E78E3E1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2817-F143-4DF8-BF58-5D4A42212EA0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275DD3-1AF8-4302-A19E-C616E4C5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6E46A2-66CA-4C95-8CD7-0DF71321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9CC1-280B-4DB8-B2F4-33F6656A7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15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C6849-A917-4196-9997-421F9F7F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5A0478-D7C1-4DBB-ACD5-AFCFEC9DFA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A29CE9-E9FD-44B7-8BD9-48168D08A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02602B-90E3-4E3B-9A8B-E4C2B9DD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2817-F143-4DF8-BF58-5D4A42212EA0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B9F851-7289-4E8A-9051-0F289A07B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380D91-3968-48A9-8EE3-D0437071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9CC1-280B-4DB8-B2F4-33F6656A7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0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17BA42-1849-44A3-9EA9-CFE37D40F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7B4777-95F5-4FAD-A51C-7702C22FA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6BC39-6916-4546-A263-6ADA94902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82817-F143-4DF8-BF58-5D4A42212EA0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78DD40-DCFF-4464-AB27-1F5E41FA7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72CAAB-6E1A-476B-B8C8-ACA898BEB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F9CC1-280B-4DB8-B2F4-33F6656A7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58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C1502-B520-4F73-A2F4-CF32E1873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Web Programming</a:t>
            </a:r>
            <a:br>
              <a:rPr lang="en-US" altLang="ko-KR" dirty="0"/>
            </a:br>
            <a:br>
              <a:rPr lang="en-US" altLang="ko-KR" sz="2400" dirty="0"/>
            </a:br>
            <a:br>
              <a:rPr lang="en-US" altLang="ko-KR" sz="2400" dirty="0"/>
            </a:br>
            <a:r>
              <a:rPr lang="en-US" altLang="ko-KR" sz="2400" dirty="0"/>
              <a:t>10</a:t>
            </a:r>
            <a:r>
              <a:rPr lang="ko-KR" altLang="en-US" sz="2400" dirty="0"/>
              <a:t>주차</a:t>
            </a:r>
            <a:br>
              <a:rPr lang="en-US" altLang="ko-KR" sz="2400" dirty="0"/>
            </a:br>
            <a:r>
              <a:rPr lang="ko-KR" altLang="en-US" sz="2400" dirty="0"/>
              <a:t>대면 실습과제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73A368-C72F-4316-B9D5-234BC3BA7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3935"/>
            <a:ext cx="9144000" cy="2682384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/>
              <a:t>분반 </a:t>
            </a:r>
            <a:r>
              <a:rPr lang="en-US" altLang="ko-KR" dirty="0"/>
              <a:t>: 01 - A</a:t>
            </a:r>
            <a:r>
              <a:rPr lang="ko-KR" altLang="en-US" dirty="0"/>
              <a:t>조</a:t>
            </a:r>
            <a:endParaRPr lang="en-US" altLang="ko-KR" dirty="0"/>
          </a:p>
          <a:p>
            <a:pPr algn="l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김민석</a:t>
            </a:r>
            <a:endParaRPr lang="en-US" altLang="ko-KR" dirty="0"/>
          </a:p>
          <a:p>
            <a:pPr algn="l"/>
            <a:r>
              <a:rPr lang="ko-KR" altLang="en-US" dirty="0"/>
              <a:t>학번 </a:t>
            </a:r>
            <a:r>
              <a:rPr lang="en-US" altLang="ko-KR" dirty="0"/>
              <a:t>: 20195124</a:t>
            </a:r>
          </a:p>
          <a:p>
            <a:pPr algn="l"/>
            <a:r>
              <a:rPr lang="ko-KR" altLang="en-US" dirty="0"/>
              <a:t>학과 </a:t>
            </a:r>
            <a:r>
              <a:rPr lang="en-US" altLang="ko-KR" dirty="0"/>
              <a:t>: </a:t>
            </a:r>
            <a:r>
              <a:rPr lang="ko-KR" altLang="en-US" dirty="0"/>
              <a:t>소프트웨어융합 대학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0610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CC1DD-9648-4E2F-BAC9-6146390BD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3995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실행화면 </a:t>
            </a:r>
            <a:r>
              <a:rPr lang="en-US" altLang="ko-KR" b="1" dirty="0"/>
              <a:t>- 1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4CC1D4-556F-4AB0-9D51-33248C79F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1520"/>
            <a:ext cx="5493725" cy="61264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7972C0D-0C37-46DD-B48C-0AD100241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277" y="731520"/>
            <a:ext cx="5493726" cy="612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591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CC1DD-9648-4E2F-BAC9-6146390BD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3995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실행화면 </a:t>
            </a:r>
            <a:r>
              <a:rPr lang="en-US" altLang="ko-KR" b="1" dirty="0"/>
              <a:t>- 2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3D4AA5-C075-45BF-A548-725D50CE1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1519"/>
            <a:ext cx="5493727" cy="61264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F0B2DF8-480B-4C66-BD28-688F799A3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275" y="731518"/>
            <a:ext cx="5493727" cy="612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24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CC1DD-9648-4E2F-BAC9-6146390BD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3995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실행화면 </a:t>
            </a:r>
            <a:r>
              <a:rPr lang="en-US" altLang="ko-KR" b="1" dirty="0"/>
              <a:t>– 3 &amp; </a:t>
            </a:r>
            <a:r>
              <a:rPr lang="ko-KR" altLang="en-US" b="1" dirty="0"/>
              <a:t>간단한 설명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94AD6D-12BE-4D0D-8F02-87DA0F36B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731517"/>
            <a:ext cx="5493728" cy="612648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9E417F3-945D-4C89-9B7A-18DF626A1D57}"/>
              </a:ext>
            </a:extLst>
          </p:cNvPr>
          <p:cNvSpPr/>
          <p:nvPr/>
        </p:nvSpPr>
        <p:spPr>
          <a:xfrm>
            <a:off x="5874726" y="1623060"/>
            <a:ext cx="6096000" cy="454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 내림차순으로 보이지 않고 설문에 있는 내용과 바로바로 비교 할 수 있도록 사람 수만 넣었습니다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 그리고 함수를 통해 배열에 저장해서 설문을 한 기록을 저장했지만 이 외에도 </a:t>
            </a:r>
            <a:r>
              <a:rPr lang="en-US" altLang="ko-KR" dirty="0"/>
              <a:t>php </a:t>
            </a:r>
            <a:r>
              <a:rPr lang="ko-KR" altLang="en-US" dirty="0"/>
              <a:t>의 </a:t>
            </a:r>
            <a:r>
              <a:rPr lang="en-US" altLang="ko-KR" dirty="0"/>
              <a:t>$_POST(), </a:t>
            </a:r>
            <a:r>
              <a:rPr lang="en-US" altLang="ko-KR" dirty="0" err="1"/>
              <a:t>jquery</a:t>
            </a:r>
            <a:r>
              <a:rPr lang="ko-KR" altLang="en-US" dirty="0"/>
              <a:t>의 </a:t>
            </a:r>
            <a:r>
              <a:rPr lang="en-US" altLang="ko-KR" dirty="0"/>
              <a:t>$(selector).data(key, value) </a:t>
            </a:r>
            <a:r>
              <a:rPr lang="ko-KR" altLang="en-US" dirty="0"/>
              <a:t>등으로 데이터를 저장할 수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 그러나</a:t>
            </a:r>
            <a:r>
              <a:rPr lang="en-US" altLang="ko-KR" dirty="0"/>
              <a:t> html, </a:t>
            </a:r>
            <a:r>
              <a:rPr lang="en-US" altLang="ko-KR" dirty="0" err="1"/>
              <a:t>css</a:t>
            </a:r>
            <a:r>
              <a:rPr lang="en-US" altLang="ko-KR" dirty="0"/>
              <a:t>, </a:t>
            </a:r>
            <a:r>
              <a:rPr lang="en-US" altLang="ko-KR" dirty="0" err="1"/>
              <a:t>js</a:t>
            </a:r>
            <a:r>
              <a:rPr lang="ko-KR" altLang="en-US" dirty="0"/>
              <a:t>를 이용한 방식에다가 여러 방법 중 가장 간단한 것 같아서 배열에 저장하고 사용하는 식으로 구상해보았습니다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 아쉬운 점은 데이터 저장 방법에 시간을 너무 할애해서 설문조사지를 꾸밀 수 없었다는 게 아쉽네요 </a:t>
            </a:r>
            <a:r>
              <a:rPr lang="ko-KR" altLang="en-US" dirty="0" err="1"/>
              <a:t>ㅠㅠ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620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F79F5-F000-4294-877E-A0125287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5240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소스코드 </a:t>
            </a:r>
            <a:r>
              <a:rPr lang="en-US" altLang="ko-KR" b="1" dirty="0"/>
              <a:t>- 1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469BE1-6833-4823-8DA9-6A88D0E5C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06" y="877257"/>
            <a:ext cx="7000987" cy="598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09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F79F5-F000-4294-877E-A0125287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5240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소스코드 </a:t>
            </a:r>
            <a:r>
              <a:rPr lang="en-US" altLang="ko-KR" b="1" dirty="0"/>
              <a:t>- 2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3C927B-E4CE-438A-9367-EA1BF198A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604" y="699052"/>
            <a:ext cx="7082790" cy="615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2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F79F5-F000-4294-877E-A0125287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5240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소스코드 </a:t>
            </a:r>
            <a:r>
              <a:rPr lang="en-US" altLang="ko-KR" b="1" dirty="0"/>
              <a:t>- 3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0FDF87-98A8-4FB1-9323-D03F46BFE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151" y="795879"/>
            <a:ext cx="7999698" cy="606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25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F79F5-F000-4294-877E-A0125287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5240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소스코드 </a:t>
            </a:r>
            <a:r>
              <a:rPr lang="en-US" altLang="ko-KR" b="1" dirty="0"/>
              <a:t>- 4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9928DD-7ADF-4CCA-8E97-DD7B987CE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791" y="785903"/>
            <a:ext cx="8278418" cy="607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43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F79F5-F000-4294-877E-A0125287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5240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소스코드 </a:t>
            </a:r>
            <a:r>
              <a:rPr lang="en-US" altLang="ko-KR" b="1" dirty="0"/>
              <a:t>- 5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303544-F7E0-414C-B93F-8F718A924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826" y="725646"/>
            <a:ext cx="7728348" cy="613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4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F79F5-F000-4294-877E-A0125287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5240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소스코드 </a:t>
            </a:r>
            <a:r>
              <a:rPr lang="en-US" altLang="ko-KR" b="1" dirty="0"/>
              <a:t>- 6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4ECCFF-7D19-4C14-9B76-6CA8DA916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149" y="789922"/>
            <a:ext cx="7715702" cy="60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88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F79F5-F000-4294-877E-A0125287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5240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소스코드 </a:t>
            </a:r>
            <a:r>
              <a:rPr lang="en-US" altLang="ko-KR" b="1" dirty="0"/>
              <a:t>- 7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FEE590-DBEA-4EF5-9ED2-BB9432D54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398" y="705908"/>
            <a:ext cx="7079204" cy="615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57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F79F5-F000-4294-877E-A0125287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5240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소스코드 </a:t>
            </a:r>
            <a:r>
              <a:rPr lang="en-US" altLang="ko-KR" b="1" dirty="0"/>
              <a:t>- 8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0814E3-80F2-48DB-86F6-BA5B7CDB4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548" y="1985761"/>
            <a:ext cx="5572903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37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151</Words>
  <Application>Microsoft Office PowerPoint</Application>
  <PresentationFormat>와이드스크린</PresentationFormat>
  <Paragraphs>23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Web Programming   10주차 대면 실습과제</vt:lpstr>
      <vt:lpstr>소스코드 - 1</vt:lpstr>
      <vt:lpstr>소스코드 - 2</vt:lpstr>
      <vt:lpstr>소스코드 - 3</vt:lpstr>
      <vt:lpstr>소스코드 - 4</vt:lpstr>
      <vt:lpstr>소스코드 - 5</vt:lpstr>
      <vt:lpstr>소스코드 - 6</vt:lpstr>
      <vt:lpstr>소스코드 - 7</vt:lpstr>
      <vt:lpstr>소스코드 - 8</vt:lpstr>
      <vt:lpstr>실행화면 - 1</vt:lpstr>
      <vt:lpstr>실행화면 - 2</vt:lpstr>
      <vt:lpstr>실행화면 – 3 &amp; 간단한 설명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  10주차 대면 실습과제</dc:title>
  <dc:creator>111 Yukari</dc:creator>
  <cp:lastModifiedBy>111 Yukari</cp:lastModifiedBy>
  <cp:revision>2</cp:revision>
  <dcterms:created xsi:type="dcterms:W3CDTF">2020-11-08T14:29:17Z</dcterms:created>
  <dcterms:modified xsi:type="dcterms:W3CDTF">2020-11-08T14:49:01Z</dcterms:modified>
</cp:coreProperties>
</file>