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1749A-5999-429E-AEFC-90DBF4C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5BECB-F36F-48AA-BB76-8B23B6BB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B327F-7259-4E88-9A87-0857E18D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27BED-5DCF-40D1-840B-8868D9C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CF60F-1F88-42A9-BAFA-B6D0BB4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57687-71CA-4114-96BA-0B4EDA39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82957-96A0-4D51-BF5D-624BC84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F02D-0A85-44D4-A684-441CDABC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A6A06-EE03-4A52-98A7-B3224EEC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DAC2-9C3E-45F2-9A63-9A30C6CB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43489B-E03F-4D55-8B36-A592535B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303BF-95EE-4F47-A6D8-F79E6CCF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11E13-AD6E-4AB0-80AF-7C7490B1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75BFD-2BF5-485C-B2ED-C946308C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992E-1356-4A5F-AC31-36F7183E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BA22-AD42-45DA-9C40-709FD37F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92A29-A3EE-4809-97D6-5A7E66CF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DA1B3-80E6-4833-A80F-E2E4C65E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95B49-890A-483D-B351-BC9D84A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D4051-3BDA-49DB-BDC7-2D8610E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1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694ED-4110-4C32-BDCD-940D69BB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1BB62-9E57-4BBC-98DF-FE39C5B0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EBF15-D595-4E3C-8970-373C96A0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7498D-DC4C-4F95-B39E-B81D7135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14AE4-124A-4F78-B0ED-7EA9CF73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DD52B-49B3-4158-9ADA-D4C22A7A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B706F-D18C-4DD4-AB94-C2299419D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98BB6-54E2-44FD-93FC-0A6AEF05D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AEAB8-3B4B-474B-937D-D6A3FFF7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3305B-77CB-4B5B-A77E-ECC70FE9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5BFC3-703C-4103-A819-F2A2C91A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C53-B5E6-4696-9576-4327262A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B3CDC-63DB-4F51-96DB-0D73F009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E57A8-D34E-4363-93B3-87FA3043C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1FBD2-32FF-4DD2-8EF7-02C5C2C0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C631A8-A707-49FD-BED8-7BF3761A3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E6C416-E939-4C30-A97A-F0618F07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4108F-784F-40BF-8F59-9A8EC1A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D65738-912E-4705-A2CE-9BEA75F1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2D4C5-E774-448A-BD4D-20DB17C7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4309B-8D7A-4236-A939-6ABE626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9007D-435A-498E-B1AE-C0F21D7E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F0248-4627-4DDD-928A-F95C5477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1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546AD-4B01-4404-A328-AD4697E0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F6D3F6-2004-44FB-9776-872293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63876-834E-47AE-94C0-ECF6969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4FA8-3F15-4B53-86D8-2683947D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1F01-D410-4774-9540-16CCCFB0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3B51D-0149-4CE3-AF86-4C2004AD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B4C6C-DBCD-4777-BE56-69044015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CDAAF-34B8-4ADC-BFA8-814B11E6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D0CB2-9FA4-4E53-AE7A-C9636D79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66381-3B6F-482F-9601-D02B4712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88962-619B-47F8-8CBA-E64EADF7D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5B3C2-0205-4E44-BC8D-435024F33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3789E-075C-4ED7-AD56-309BAEAA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47408-1FFD-4B28-B731-AB9ABDA0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25FE3-5167-4824-A962-AE0EA056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77D50-348C-4560-BA1E-C865F641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BCC0A-26F1-4FF8-9392-DB198341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FEFA-07A0-43DF-9D82-E517E9E6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EB8B-923C-44D3-A342-A7F3BC4363B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DE3D9-7C93-42F3-8E00-2AD3184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91634-3621-4DB7-89AD-E50794FB1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FDDE-1B31-4A33-9E6F-CA8B3FA35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12</a:t>
            </a:r>
            <a:r>
              <a:rPr lang="ko-KR" altLang="en-US" sz="2400" dirty="0"/>
              <a:t>주차</a:t>
            </a:r>
            <a:br>
              <a:rPr lang="en-US" altLang="ko-KR" sz="2400" dirty="0"/>
            </a:br>
            <a:r>
              <a:rPr lang="ko-KR" altLang="en-US" sz="2400" dirty="0" err="1"/>
              <a:t>비대면</a:t>
            </a:r>
            <a:r>
              <a:rPr lang="ko-KR" altLang="en-US" sz="2400" dirty="0"/>
              <a:t> 실습과제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01 - A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68E41-474E-4BDF-A1A9-2E7ABD6B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5" y="1325563"/>
            <a:ext cx="4781550" cy="4667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EEF38F-738C-42D8-BDC8-62C47C56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66" y="1325563"/>
            <a:ext cx="4781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6C6B8-66EE-4242-9916-B9399489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5" y="1325563"/>
            <a:ext cx="4781550" cy="466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31A92E-246F-4DA0-BA58-D6CEAD8E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65" y="1325563"/>
            <a:ext cx="4781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소스코드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AEF6A-E07F-4E1B-A0E4-D2E7876F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38" y="988906"/>
            <a:ext cx="6451523" cy="58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소스코드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4D03C-9D26-45E2-9573-A0414BD7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1557076"/>
            <a:ext cx="683990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51584-1B7B-4FAA-9271-60D1625E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325563"/>
            <a:ext cx="983544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0FB3B-2749-4F6A-AFBE-2688C559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325563"/>
            <a:ext cx="9845040" cy="5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- 3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550AD-8CF9-4D6B-8325-8EB01000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320165"/>
            <a:ext cx="9845040" cy="5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실행화면 </a:t>
            </a:r>
            <a:r>
              <a:rPr lang="en-US" altLang="ko-KR" b="1" dirty="0"/>
              <a:t>- 4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50DA2-A5CD-4E4E-9642-7869D04D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325563"/>
            <a:ext cx="983544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2</a:t>
            </a:r>
            <a:r>
              <a:rPr lang="ko-KR" altLang="en-US" b="1"/>
              <a:t>번 문제 소스코드 </a:t>
            </a:r>
            <a:r>
              <a:rPr lang="en-US" altLang="ko-KR" b="1"/>
              <a:t>- 1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29FDFB-FE63-46FD-A7A9-E4E5781E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993710"/>
            <a:ext cx="6385560" cy="58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D165-128D-45A1-A7F2-8BAD1DA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번 문제 소스코드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CF1AD-19F5-4427-96D0-16DF82E8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63" y="1058895"/>
            <a:ext cx="7478673" cy="57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Web Programming   12주차 비대면 실습과제</vt:lpstr>
      <vt:lpstr>1번 문제 소스코드 - 1</vt:lpstr>
      <vt:lpstr>1번 문제 소스코드 - 2</vt:lpstr>
      <vt:lpstr>1번 문제 실행화면 - 1</vt:lpstr>
      <vt:lpstr>1번 문제 실행화면 - 2</vt:lpstr>
      <vt:lpstr>1번 문제 실행화면 - 3</vt:lpstr>
      <vt:lpstr>1번 문제 실행화면 - 4</vt:lpstr>
      <vt:lpstr>2번 문제 소스코드 - 1</vt:lpstr>
      <vt:lpstr>2번 문제 소스코드 - 2</vt:lpstr>
      <vt:lpstr>2번 문제 실행화면 - 1</vt:lpstr>
      <vt:lpstr>2번 문제 실행화면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12주차 비대면 실습과제</dc:title>
  <dc:creator>111 Yukari</dc:creator>
  <cp:lastModifiedBy>111 Yukari</cp:lastModifiedBy>
  <cp:revision>8</cp:revision>
  <dcterms:created xsi:type="dcterms:W3CDTF">2020-11-20T06:51:33Z</dcterms:created>
  <dcterms:modified xsi:type="dcterms:W3CDTF">2020-11-20T07:00:05Z</dcterms:modified>
</cp:coreProperties>
</file>