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F7D42-8975-47AF-A7D4-539458431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AC83BE-EBB4-404B-A44D-BFD5E759F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619B-04E6-49D5-8942-AB7A185F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343B5-762A-467F-8D91-04E4627F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DFF6F-4CB8-42A9-BF68-1DA8DE96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15FCF-3332-4C1F-AA82-50F7B16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51AF0-EB98-4973-9AD2-D6F0BDA5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9F115-6117-47DE-ABB5-81500031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E9FA4-2D1A-4A7D-803D-AC1467A0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CAC2F-4856-42AF-B239-C17D92DA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9978EC-09A9-4E52-ABCD-4FCCB6F6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E13DE-48FA-4350-B997-6C6FB28F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63FA1-8F7F-4BDA-9FDE-064C4636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34C34-E003-4DE8-8883-23B55963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3411F-761F-45A8-9BD1-6AC3F0FB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7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E43E8-A471-4B70-932D-B1BB8A53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EE0F7-45F5-4309-A087-4710E184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3C87C-5E06-4E3E-8AC6-74E20BB7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F3E4C-6AA0-4645-9C65-90C1C45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E6D77-7AB2-4DC1-9B9B-45689F38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6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D989E-235C-4E9F-9BF2-AC05654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D91AF-EF12-4F6F-9DF8-1BFA6D96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CE343-90D6-4B98-841A-53F3C10E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CAF12-88A2-44FD-B4BA-CACD8D9B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78C9F-81B1-442A-B1BE-9D40CC0E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327C5-6412-4323-B4C5-71F5D85A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EA58C-1644-4A7F-AF76-3E2E1F5AF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119D5-F905-4E8D-98AB-504A8C16D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DCE6E-3CCB-4CC4-9CC9-D5D30E1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622A3-E4D9-4173-ADC6-AC02DFB0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10BCB-DB9A-4597-BFBD-522F8AF0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8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12144-00D0-4235-B80B-01F0EFE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18B3D-1AF3-4F39-9092-D9BDC14A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53820-7D6E-41F0-8B7C-78CABC3D4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90232-9198-47BE-B46B-B847A2C0B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81D20-6C54-402B-88C8-BE96DB696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0EC51-BDE3-4922-A83B-AB654E55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52F3D-5676-4F86-A976-640F8F03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331ED7-D531-4B09-9203-FA898228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1BCD-FA98-47E1-A6DF-617FC611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BA980-2C89-4BD9-8307-453D022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71019-E179-474F-80F2-C8CCDB9C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9C69E-817E-4687-800B-0C7444CE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9A5BC-E4DD-4A88-9FC5-01F34E7A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85BF7-F8B0-4087-846A-C0099535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8A64D-8CCE-4523-A06E-105E4C37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599BC-E0E5-4A4E-B15E-7C578871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3403F-E4E2-4C2A-A4C0-2A5B453F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D0181-29C1-4C45-B494-81595FC0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62202-4B14-4C6D-B625-8E97E109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9500D-6FD4-40AF-9308-CDCE177B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83E15-9AB0-460A-8E44-D4C9115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2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568B-A30E-4DD6-B100-08A5B087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A300C-B90C-4B77-A5BE-88A35B135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69823-5E66-40EE-8B17-151B3047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0153E-41DD-498B-9809-07F9F459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A6F90-4B00-4927-811B-C3ECEDC3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E76B0-2969-4181-A50D-7485F322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FC6EBE-6DFE-4363-8880-88BE3A0A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43F9C-4B2D-4EA1-A2ED-2089A4CC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663B4-0C03-4A65-9568-B7578EB5E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BD1-5ED6-4822-9059-50F5EFEEB808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3D811-0745-4FDE-BA84-8EB1D89F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88ABF-2392-43A7-ADDB-BEC6244E9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5E88-DED3-4590-A293-ADCF6A870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6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1502-B520-4F73-A2F4-CF32E187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Web Programming</a:t>
            </a:r>
            <a:br>
              <a:rPr lang="en-US" altLang="ko-KR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14</a:t>
            </a:r>
            <a:r>
              <a:rPr lang="ko-KR" altLang="en-US" sz="2400" dirty="0"/>
              <a:t>주차</a:t>
            </a:r>
            <a:br>
              <a:rPr lang="en-US" altLang="ko-KR" sz="2400" dirty="0"/>
            </a:br>
            <a:r>
              <a:rPr lang="ko-KR" altLang="en-US" sz="2400" dirty="0" err="1"/>
              <a:t>비대면</a:t>
            </a:r>
            <a:r>
              <a:rPr lang="ko-KR" altLang="en-US" sz="2400" dirty="0"/>
              <a:t> 실습과제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3A368-C72F-4316-B9D5-234BC3BA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6295"/>
            <a:ext cx="9144000" cy="268238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01 - A</a:t>
            </a:r>
            <a:r>
              <a:rPr lang="ko-KR" altLang="en-US" dirty="0"/>
              <a:t>조</a:t>
            </a:r>
            <a:endParaRPr lang="en-US" altLang="ko-KR" dirty="0"/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전화번호 </a:t>
            </a:r>
            <a:r>
              <a:rPr lang="en-US" altLang="ko-KR" dirty="0"/>
              <a:t>: 010-9463-7836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1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8272-C3E6-4E02-8609-D95152F5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72B10-0A7E-4B17-A086-51AAA183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44" y="1354139"/>
            <a:ext cx="6492312" cy="551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8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8272-C3E6-4E02-8609-D95152F5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</a:t>
            </a:r>
            <a:r>
              <a:rPr lang="ko-KR" altLang="en-US" b="1" dirty="0"/>
              <a:t>번 문제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F9376-F2C4-4659-91B1-8C729CC1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167"/>
            <a:ext cx="5848350" cy="444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A4C272-7A4D-4FDB-A5E0-883E6273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2" y="1340166"/>
            <a:ext cx="5848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8272-C3E6-4E02-8609-D95152F5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번 문제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7A21B-B873-4058-A7CE-0C867307C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165703"/>
            <a:ext cx="772585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8272-C3E6-4E02-8609-D95152F5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</a:t>
            </a:r>
            <a:r>
              <a:rPr lang="ko-KR" altLang="en-US" b="1" dirty="0"/>
              <a:t>번 문제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038CDD-FFF8-4E57-83D0-9B15210B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184"/>
            <a:ext cx="5150805" cy="3917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9374AF-390A-4DE7-A15A-58410EAE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96" y="1470183"/>
            <a:ext cx="5150807" cy="3917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DA3E51-101E-4D9E-BBD7-CBE59DF06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93" y="1470183"/>
            <a:ext cx="5150807" cy="39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3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Web Programming   14주차 비대면 실습과제</vt:lpstr>
      <vt:lpstr>1번 문제 소스코드</vt:lpstr>
      <vt:lpstr>1번 문제 실행화면</vt:lpstr>
      <vt:lpstr>2번 문제 소스코드</vt:lpstr>
      <vt:lpstr>2번 문제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 14주차 비대면 실습과제</dc:title>
  <dc:creator>111 Yukari</dc:creator>
  <cp:lastModifiedBy>111 Yukari</cp:lastModifiedBy>
  <cp:revision>4</cp:revision>
  <dcterms:created xsi:type="dcterms:W3CDTF">2020-12-04T07:44:37Z</dcterms:created>
  <dcterms:modified xsi:type="dcterms:W3CDTF">2020-12-04T08:11:46Z</dcterms:modified>
</cp:coreProperties>
</file>