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6" r:id="rId6"/>
    <p:sldId id="260" r:id="rId7"/>
    <p:sldId id="267" r:id="rId8"/>
    <p:sldId id="268" r:id="rId9"/>
    <p:sldId id="261" r:id="rId10"/>
    <p:sldId id="269" r:id="rId11"/>
    <p:sldId id="262" r:id="rId12"/>
    <p:sldId id="263" r:id="rId13"/>
    <p:sldId id="264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C9F34-9F00-497C-A50C-5F7846103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31853-7D47-43B4-AA65-84643FA3C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D201B-D925-42D7-BAD7-01FB8FE1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78A1-E7E3-4EF0-8BFE-D5BF4130285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2BE00-EF6B-464B-99AD-ADF85187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A396D-D292-4193-8CD5-0516EDE1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F7E1-BC52-483C-B8DD-4D889E97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04C7C-7A0B-4D7D-BA00-C8E96871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4329F-31B7-4998-8610-71ABFB4F1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102D9-1955-4A17-9F62-BABDABAE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78A1-E7E3-4EF0-8BFE-D5BF4130285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78956-DD92-46A8-AB87-0C8FC5E2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03857-6EAB-447E-8AFC-E003165A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F7E1-BC52-483C-B8DD-4D889E97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4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636CA0-FA33-41A6-AD2E-D02D3763B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DC548-8B77-4D9F-AD52-9DDA67690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01F0C-3E3D-49AE-AEE0-88B45067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78A1-E7E3-4EF0-8BFE-D5BF4130285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B375A-A634-4790-9348-14981104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8A4BA-6BE0-4837-A0DB-DB19960F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F7E1-BC52-483C-B8DD-4D889E97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9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6BA52-0E28-4DE7-B1DD-AE9A9A61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51B13-6F52-4C5E-9B50-C04585CF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D52D0-0948-45A3-8B66-436CE13B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78A1-E7E3-4EF0-8BFE-D5BF4130285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C39A0-DB6B-4F97-BB9C-462D1FEF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5929F-592C-4B14-96BD-F573BD54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F7E1-BC52-483C-B8DD-4D889E97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8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C40CF-1CA1-44E0-A1D4-BFAAA3E1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B7772-CD19-4605-AFB2-B98D7634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AB613-B642-42EC-8356-8D15C714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78A1-E7E3-4EF0-8BFE-D5BF4130285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5CBDB-9D90-4C63-97E1-96FAEBD7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05284-C55C-4DB7-81B5-FAA40162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F7E1-BC52-483C-B8DD-4D889E97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2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A23F3-9731-4AC7-B907-D46811E2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ECAF2-CE1D-4494-B2A9-76969D133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300FE-256D-4ACB-9FFE-98C0CF744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6EE3C-2F9E-42E1-B903-4176C47D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78A1-E7E3-4EF0-8BFE-D5BF4130285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C0BD9-BE4F-4F2A-BFA7-059EBED5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AC1AE-5A01-4FE3-9BF4-A29CDA41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F7E1-BC52-483C-B8DD-4D889E97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6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471AB-2008-41B0-9B29-6D70A5E7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BFB03-5F02-46AD-B28F-D16DC8251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8D76B4-A1DB-44B0-8EFF-5DC2DD66D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1DB6F9-F374-458A-8D80-D38D5AF25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BC9118-258A-4904-AF57-69EC1454C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D83714-E649-49E2-862E-1B4747A5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78A1-E7E3-4EF0-8BFE-D5BF4130285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BD081C-F79C-4203-A284-39C8265F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70FEE-FE12-4F75-8F78-4150879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F7E1-BC52-483C-B8DD-4D889E97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5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E37C2-0E59-4CF5-9C10-3E91BA1B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FA9ED-0421-4DD9-AB51-168DD1B5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78A1-E7E3-4EF0-8BFE-D5BF4130285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C8FBD1-A3AC-49CD-A638-E4C9055E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4491D-45C0-4A59-89B8-FBADF231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F7E1-BC52-483C-B8DD-4D889E97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0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D6D776-B2AF-41E1-9126-C73520FC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78A1-E7E3-4EF0-8BFE-D5BF4130285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ECE59B-800F-422F-89E0-2E4FB752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6FE837-B11E-42C1-A1D7-78EAD064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F7E1-BC52-483C-B8DD-4D889E97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7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9910E-ACFB-4FAA-B520-78C5E757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B848D-AE1A-43E8-91A2-7EBA892AF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D58E16-161C-4200-BC51-0ED6FAEA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94042-EBC0-4A22-8E75-B21A5045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78A1-E7E3-4EF0-8BFE-D5BF4130285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0642C-8631-4706-85C9-8DBF7BF4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8458B3-D18D-4678-9A3C-596F208C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F7E1-BC52-483C-B8DD-4D889E97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0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2D8F2-C43D-4F9C-9CD6-F912FD70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198E6D-D60D-4757-A113-99985A269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AEAC43-336A-497B-94B2-885A58CB5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C44B22-886D-4819-BDBA-54F93A66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78A1-E7E3-4EF0-8BFE-D5BF4130285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9C751-30BC-44CD-A907-EBD9A2B0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7A147-0C74-4B81-A838-C6CE9C1B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F7E1-BC52-483C-B8DD-4D889E97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3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6DB5E-AC3E-46CF-977F-162BFA02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B1274-7061-4A93-B57A-C8452745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3B38E-F444-411E-9463-8136D4C04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78A1-E7E3-4EF0-8BFE-D5BF4130285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77BEE-3393-46AE-8A02-72365E00B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3A80A-A0AF-422D-9DB8-78A97570D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F7E1-BC52-483C-B8DD-4D889E97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2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C1502-B520-4F73-A2F4-CF32E187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Web Programming</a:t>
            </a:r>
            <a:br>
              <a:rPr lang="en-US" altLang="ko-KR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3</a:t>
            </a:r>
            <a:r>
              <a:rPr lang="ko-KR" altLang="en-US" sz="2400" dirty="0"/>
              <a:t>주차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3A368-C72F-4316-B9D5-234BC3BA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6295"/>
            <a:ext cx="9144000" cy="268238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전화번호 </a:t>
            </a:r>
            <a:r>
              <a:rPr lang="en-US" altLang="ko-KR" dirty="0"/>
              <a:t>: 010-9463-7836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1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4 – </a:t>
            </a:r>
            <a:r>
              <a:rPr lang="ko-KR" altLang="en-US" b="1" dirty="0"/>
              <a:t>이메일 전송 화면 만들기</a:t>
            </a:r>
            <a:br>
              <a:rPr lang="en-US" altLang="ko-KR" b="1" dirty="0"/>
            </a:br>
            <a:r>
              <a:rPr lang="ko-KR" altLang="en-US" sz="2000" b="1" dirty="0"/>
              <a:t>실행화면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B21612-A665-4F43-A077-D6E0D173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1325563"/>
            <a:ext cx="6687483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7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5 – </a:t>
            </a:r>
            <a:r>
              <a:rPr lang="ko-KR" altLang="en-US" b="1" dirty="0"/>
              <a:t>회원 가입 화면 만들기</a:t>
            </a:r>
            <a:br>
              <a:rPr lang="en-US" altLang="ko-KR" b="1" dirty="0"/>
            </a:br>
            <a:r>
              <a:rPr lang="ko-KR" altLang="en-US" sz="2000" b="1" dirty="0"/>
              <a:t>소스코드 </a:t>
            </a:r>
            <a:r>
              <a:rPr lang="en-US" altLang="ko-KR" sz="2000" b="1" dirty="0"/>
              <a:t>- 1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2409E6-7C4F-4C38-9D56-90A23390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16" y="1106192"/>
            <a:ext cx="8322167" cy="57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5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5 – </a:t>
            </a:r>
            <a:r>
              <a:rPr lang="ko-KR" altLang="en-US" b="1" dirty="0"/>
              <a:t>회원 가입 화면 만들기</a:t>
            </a:r>
            <a:br>
              <a:rPr lang="en-US" altLang="ko-KR" b="1" dirty="0"/>
            </a:br>
            <a:r>
              <a:rPr lang="ko-KR" altLang="en-US" sz="2000" b="1" dirty="0"/>
              <a:t>소스코드 </a:t>
            </a:r>
            <a:r>
              <a:rPr lang="en-US" altLang="ko-KR" sz="2000" b="1" dirty="0"/>
              <a:t>- 2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61F433-F795-4D27-B7C8-4808C922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06" y="1058779"/>
            <a:ext cx="7990787" cy="579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5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5 – </a:t>
            </a:r>
            <a:r>
              <a:rPr lang="ko-KR" altLang="en-US" b="1" dirty="0"/>
              <a:t>회원 가입 화면 만들기</a:t>
            </a:r>
            <a:br>
              <a:rPr lang="en-US" altLang="ko-KR" b="1" dirty="0"/>
            </a:br>
            <a:r>
              <a:rPr lang="ko-KR" altLang="en-US" sz="2000" b="1" dirty="0"/>
              <a:t>소스코드 </a:t>
            </a:r>
            <a:r>
              <a:rPr lang="en-US" altLang="ko-KR" sz="2000" b="1" dirty="0"/>
              <a:t>- 3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532707-89F3-4B06-9A05-EC94BE4F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226"/>
            <a:ext cx="12192000" cy="55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0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5 – </a:t>
            </a:r>
            <a:r>
              <a:rPr lang="ko-KR" altLang="en-US" b="1" dirty="0"/>
              <a:t>회원 가입 화면 만들기</a:t>
            </a:r>
            <a:br>
              <a:rPr lang="en-US" altLang="ko-KR" b="1" dirty="0"/>
            </a:br>
            <a:r>
              <a:rPr lang="ko-KR" altLang="en-US" sz="2000" b="1" dirty="0"/>
              <a:t>실행화면 </a:t>
            </a:r>
            <a:r>
              <a:rPr lang="en-US" altLang="ko-KR" sz="2000" b="1" dirty="0"/>
              <a:t>- 1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C848F8-6480-4046-9EEF-C3382466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7690"/>
            <a:ext cx="5015664" cy="56603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87ADBD-9BD3-46BA-847E-6F03EB53C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08" y="1197689"/>
            <a:ext cx="5015664" cy="566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5 – </a:t>
            </a:r>
            <a:r>
              <a:rPr lang="ko-KR" altLang="en-US" b="1" dirty="0"/>
              <a:t>회원 가입 화면 만들기</a:t>
            </a:r>
            <a:br>
              <a:rPr lang="en-US" altLang="ko-KR" b="1" dirty="0"/>
            </a:br>
            <a:r>
              <a:rPr lang="ko-KR" altLang="en-US" sz="2000" b="1" dirty="0"/>
              <a:t>실행화면 </a:t>
            </a:r>
            <a:r>
              <a:rPr lang="en-US" altLang="ko-KR" sz="2000" b="1" dirty="0"/>
              <a:t>- 2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80848-CA4F-433F-BCAC-3CBE9C7C7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28" y="1197688"/>
            <a:ext cx="5015664" cy="56603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DDF32C-3845-43F6-AF2F-0C0532EA9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10" y="1197687"/>
            <a:ext cx="5015665" cy="56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4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5 – </a:t>
            </a:r>
            <a:r>
              <a:rPr lang="ko-KR" altLang="en-US" b="1" dirty="0"/>
              <a:t>회원 가입 화면 만들기</a:t>
            </a:r>
            <a:br>
              <a:rPr lang="en-US" altLang="ko-KR" b="1" dirty="0"/>
            </a:br>
            <a:r>
              <a:rPr lang="ko-KR" altLang="en-US" sz="2000" b="1" dirty="0"/>
              <a:t>실행화면 </a:t>
            </a:r>
            <a:r>
              <a:rPr lang="en-US" altLang="ko-KR" sz="2000" b="1" dirty="0"/>
              <a:t>- 3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711D8C-D291-494F-8E6B-2F3EC975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7063"/>
            <a:ext cx="5036928" cy="56909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F35244-50DD-4DD5-B69F-E7E1BBF85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4" y="1173693"/>
            <a:ext cx="5036928" cy="56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0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1 – </a:t>
            </a:r>
            <a:r>
              <a:rPr lang="ko-KR" altLang="en-US" b="1" dirty="0"/>
              <a:t>전화벨 버튼 만들기</a:t>
            </a:r>
            <a:br>
              <a:rPr lang="en-US" altLang="ko-KR" b="1" dirty="0"/>
            </a:br>
            <a:r>
              <a:rPr lang="ko-KR" altLang="en-US" sz="2000" b="1" dirty="0"/>
              <a:t>소스코드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F2ECF4-AC09-45CB-9C2B-97171DA6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323975"/>
            <a:ext cx="88487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1 – </a:t>
            </a:r>
            <a:r>
              <a:rPr lang="ko-KR" altLang="en-US" b="1" dirty="0"/>
              <a:t>전화벨 버튼 만들기</a:t>
            </a:r>
            <a:br>
              <a:rPr lang="en-US" altLang="ko-KR" b="1" dirty="0"/>
            </a:br>
            <a:r>
              <a:rPr lang="ko-KR" altLang="en-US" sz="2000" b="1" dirty="0"/>
              <a:t>실행화면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D6D842-F2A0-4B62-8728-2FF1CC65B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85" y="1478606"/>
            <a:ext cx="4397029" cy="50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9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2 – </a:t>
            </a:r>
            <a:r>
              <a:rPr lang="ko-KR" altLang="en-US" b="1" dirty="0"/>
              <a:t>로그인 폼 만들기</a:t>
            </a:r>
            <a:br>
              <a:rPr lang="en-US" altLang="ko-KR" b="1" dirty="0"/>
            </a:br>
            <a:r>
              <a:rPr lang="ko-KR" altLang="en-US" sz="2000" b="1" dirty="0"/>
              <a:t>소스코드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11D7BA-53EA-49A8-9529-19C5C23F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323975"/>
            <a:ext cx="88487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8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2 – </a:t>
            </a:r>
            <a:r>
              <a:rPr lang="ko-KR" altLang="en-US" b="1" dirty="0"/>
              <a:t>로그인 폼 만들기</a:t>
            </a:r>
            <a:br>
              <a:rPr lang="en-US" altLang="ko-KR" b="1" dirty="0"/>
            </a:br>
            <a:r>
              <a:rPr lang="ko-KR" altLang="en-US" sz="2000" b="1" dirty="0"/>
              <a:t>실행화면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223BD2-04F2-4E22-9706-273C96C3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74" y="1325563"/>
            <a:ext cx="8838252" cy="44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7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3 – detail</a:t>
            </a:r>
            <a:r>
              <a:rPr lang="ko-KR" altLang="en-US" b="1" dirty="0"/>
              <a:t> 태그와 </a:t>
            </a:r>
            <a:r>
              <a:rPr lang="en-US" altLang="ko-KR" b="1" dirty="0"/>
              <a:t>summary </a:t>
            </a:r>
            <a:r>
              <a:rPr lang="ko-KR" altLang="en-US" b="1" dirty="0"/>
              <a:t>태그 활용</a:t>
            </a:r>
            <a:br>
              <a:rPr lang="en-US" altLang="ko-KR" b="1" dirty="0"/>
            </a:br>
            <a:r>
              <a:rPr lang="ko-KR" altLang="en-US" sz="2000" b="1" dirty="0"/>
              <a:t>소스코드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782ECC-9DFA-4A7A-A276-3032E954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57" y="1068854"/>
            <a:ext cx="8060485" cy="57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7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3 – detail</a:t>
            </a:r>
            <a:r>
              <a:rPr lang="ko-KR" altLang="en-US" b="1" dirty="0"/>
              <a:t> 태그와 </a:t>
            </a:r>
            <a:r>
              <a:rPr lang="en-US" altLang="ko-KR" b="1" dirty="0"/>
              <a:t>summary </a:t>
            </a:r>
            <a:r>
              <a:rPr lang="ko-KR" altLang="en-US" b="1" dirty="0"/>
              <a:t>태그 활용</a:t>
            </a:r>
            <a:br>
              <a:rPr lang="en-US" altLang="ko-KR" b="1" dirty="0"/>
            </a:br>
            <a:r>
              <a:rPr lang="ko-KR" altLang="en-US" sz="2000" b="1" dirty="0"/>
              <a:t>실행화면 </a:t>
            </a:r>
            <a:r>
              <a:rPr lang="en-US" altLang="ko-KR" sz="2000" b="1" dirty="0"/>
              <a:t>- 1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15B7B0-52A2-4F3B-9E3A-165C6B8B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1325563"/>
            <a:ext cx="7716327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1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3 – detail</a:t>
            </a:r>
            <a:r>
              <a:rPr lang="ko-KR" altLang="en-US" b="1" dirty="0"/>
              <a:t> 태그와 </a:t>
            </a:r>
            <a:r>
              <a:rPr lang="en-US" altLang="ko-KR" b="1" dirty="0"/>
              <a:t>summary </a:t>
            </a:r>
            <a:r>
              <a:rPr lang="ko-KR" altLang="en-US" b="1" dirty="0"/>
              <a:t>태그 활용</a:t>
            </a:r>
            <a:br>
              <a:rPr lang="en-US" altLang="ko-KR" b="1" dirty="0"/>
            </a:br>
            <a:r>
              <a:rPr lang="ko-KR" altLang="en-US" sz="2000" b="1" dirty="0"/>
              <a:t>실행화면 </a:t>
            </a:r>
            <a:r>
              <a:rPr lang="en-US" altLang="ko-KR" sz="2000" b="1" dirty="0"/>
              <a:t>- 2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5B0D5-1EB3-4E59-80CF-999F6E6A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73" y="1162713"/>
            <a:ext cx="9413454" cy="569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1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EC5A-EE35-4030-89FC-3A36555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응용 </a:t>
            </a:r>
            <a:r>
              <a:rPr lang="en-US" altLang="ko-KR" b="1" dirty="0"/>
              <a:t>4 – </a:t>
            </a:r>
            <a:r>
              <a:rPr lang="ko-KR" altLang="en-US" b="1" dirty="0"/>
              <a:t>이메일 전송 화면 만들기</a:t>
            </a:r>
            <a:br>
              <a:rPr lang="en-US" altLang="ko-KR" b="1" dirty="0"/>
            </a:br>
            <a:r>
              <a:rPr lang="ko-KR" altLang="en-US" sz="2000" b="1" dirty="0"/>
              <a:t>소스코드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8100D6-715A-4944-8617-9FA705D5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599" y="1120740"/>
            <a:ext cx="6666802" cy="57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5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173</Words>
  <Application>Microsoft Office PowerPoint</Application>
  <PresentationFormat>와이드스크린</PresentationFormat>
  <Paragraphs>21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Web Programming   3주차</vt:lpstr>
      <vt:lpstr>응용 1 – 전화벨 버튼 만들기 소스코드</vt:lpstr>
      <vt:lpstr>응용 1 – 전화벨 버튼 만들기 실행화면</vt:lpstr>
      <vt:lpstr>응용 2 – 로그인 폼 만들기 소스코드</vt:lpstr>
      <vt:lpstr>응용 2 – 로그인 폼 만들기 실행화면</vt:lpstr>
      <vt:lpstr>응용 3 – detail 태그와 summary 태그 활용 소스코드</vt:lpstr>
      <vt:lpstr>응용 3 – detail 태그와 summary 태그 활용 실행화면 - 1</vt:lpstr>
      <vt:lpstr>응용 3 – detail 태그와 summary 태그 활용 실행화면 - 2</vt:lpstr>
      <vt:lpstr>응용 4 – 이메일 전송 화면 만들기 소스코드</vt:lpstr>
      <vt:lpstr>응용 4 – 이메일 전송 화면 만들기 실행화면</vt:lpstr>
      <vt:lpstr>응용 5 – 회원 가입 화면 만들기 소스코드 - 1</vt:lpstr>
      <vt:lpstr>응용 5 – 회원 가입 화면 만들기 소스코드 - 2</vt:lpstr>
      <vt:lpstr>응용 5 – 회원 가입 화면 만들기 소스코드 - 3</vt:lpstr>
      <vt:lpstr>응용 5 – 회원 가입 화면 만들기 실행화면 - 1</vt:lpstr>
      <vt:lpstr>응용 5 – 회원 가입 화면 만들기 실행화면 - 2</vt:lpstr>
      <vt:lpstr>응용 5 – 회원 가입 화면 만들기 실행화면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 3주차</dc:title>
  <dc:creator>111 Yukari</dc:creator>
  <cp:lastModifiedBy>111 Yukari</cp:lastModifiedBy>
  <cp:revision>16</cp:revision>
  <dcterms:created xsi:type="dcterms:W3CDTF">2020-09-20T14:55:07Z</dcterms:created>
  <dcterms:modified xsi:type="dcterms:W3CDTF">2020-09-20T15:13:42Z</dcterms:modified>
</cp:coreProperties>
</file>