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7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0FE46-1711-47B7-8B76-48EDF262E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3A76AC-0AD6-46B0-BD19-1AA54BB7F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E08F1-B822-4265-A50B-CA168477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FFFD-10C5-43C2-8489-F4523B1C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30393-E75D-4ACC-ACCF-3FB74F05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8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1FBF3-A685-41B5-BCD1-E890C40D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30067-69F5-452E-B425-75F5E526B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E435-F607-4A44-84DC-1DB525FE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D0F58-188D-4BF2-8E67-DE74489C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3F357-345A-4F48-9745-E1CB4ABE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8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47A9FC-0BAC-4BAE-97AD-91B8F2FC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17D2FD-E797-463C-9252-0DE9CBC21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82E59-9EBA-453C-8D19-DA9701C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2773D-6EA7-4DBD-B4C6-7BC37B73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56F1C-72D0-4D39-B29E-6A004DC2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6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8D13-E85E-4408-9363-029BCCE0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19974-576C-4DFE-A58B-E27ECA8F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0C09A-D798-4DB3-9864-E2856AFB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B6E01-D7EA-437A-8914-1B0833D1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4DD39-9318-4268-8066-C7A6DDA8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853F8-A017-4297-80E3-D172107F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665C4-C009-4B3E-A9A9-C5ECFB8C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0B7D0-BFDA-4467-BCE3-7133CCBC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0240B-94A3-43F3-BB63-26A22FD8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D7565-3DBC-4FCC-9848-A0DC185C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9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76F4-01C2-47F5-B19A-272EEA70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BDBFD-3794-4BE5-9492-377BD74DA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8C06E-04F6-4FEA-A579-5EBE82925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F2E8E-6C47-4CCF-812E-D2DB38C6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13A40-F92D-4CC8-A5C9-72105456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4869F-92B7-4253-93AD-CCA78BBB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8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34A3E-7F37-4F41-9BC0-8B8FCB5A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929E8-5BDE-423F-AF23-B5578B8E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4831B-0E28-4B6D-8AD8-2FE082B5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25128D-4123-4E03-8E52-46628B75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F49B43-8FA9-466E-853E-EE4E2F5A6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54A62-BA3A-49BD-893B-322606F8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78108-DD9C-43CE-B6F3-CBC6ED04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EA975-FB90-40BC-BFF0-DAE03A26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D907D-7355-4D6D-8086-09F5AC10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210227-C8A6-4020-A177-00C020E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A07E7-4B96-4975-BD9A-EDEA40F5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B74AE-103F-4679-9C48-DC9C421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7A78FF-B153-44EC-9E65-A18E5194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491AF3-943E-466D-9B49-ED22CBC1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975B6-1395-42AC-9B31-6DC91CD3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9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A7E3-9BED-4683-9CBD-33E512D0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021F2-728C-48E0-A685-D59AEAE2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770AD-2591-4C6B-BC12-2D0B09045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B7004-01E0-4574-A5E0-E6B84CA6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1BAB3-11A2-4DE8-8025-808E08EB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4E80C-CC37-4BFA-9335-AEB4367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6F802-96A9-41EA-8BCC-7FABE1CE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5E281F-6623-40B4-9C84-6E54BFAB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1EA4D-C1E8-4463-9A7B-7DFA5753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62FD8-31A0-41C8-AF1B-5676072C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D57CF-C863-4EDF-9A52-AE6E211A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29D5E-9209-4DA3-B84C-2ADE8BF0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1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B660E3-AC0A-40F6-B0CD-9214EA6F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52626-15D6-4AD9-9CAE-923B65ED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46CC5-D042-4ACD-86CA-EAE8AA07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0FA8-5295-4D34-97EF-DA8810C677E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9A89-7F8E-412B-A22B-3CA8C2CAB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5AA84-8150-4A92-B6EE-D0ECA1B3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B39FB-CE1C-4E37-B425-5E077A33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1502-B520-4F73-A2F4-CF32E187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4</a:t>
            </a:r>
            <a:r>
              <a:rPr lang="ko-KR" altLang="en-US" sz="2400" dirty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3A368-C72F-4316-B9D5-234BC3BA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295"/>
            <a:ext cx="9144000" cy="26823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전화번호 </a:t>
            </a:r>
            <a:r>
              <a:rPr lang="en-US" altLang="ko-KR" dirty="0"/>
              <a:t>: 010-9463-7836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1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1770-3661-40EB-BA4F-2B45C07A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1 </a:t>
            </a:r>
            <a:r>
              <a:rPr lang="ko-KR" altLang="en-US" b="1" dirty="0"/>
              <a:t>소스코드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C0DB16-A03F-4F58-BADF-724F2D5B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4" y="1161255"/>
            <a:ext cx="682085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1770-3661-40EB-BA4F-2B45C07A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1 </a:t>
            </a:r>
            <a:r>
              <a:rPr lang="ko-KR" altLang="en-US" b="1" dirty="0"/>
              <a:t>결과화면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660D09-D256-4041-80AC-3B1502C2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427"/>
            <a:ext cx="5767606" cy="5743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CFFE7B-7834-48E0-9519-705EF22B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93" y="1114425"/>
            <a:ext cx="5767607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2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1770-3661-40EB-BA4F-2B45C07A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2 </a:t>
            </a:r>
            <a:r>
              <a:rPr lang="ko-KR" altLang="en-US" b="1" dirty="0"/>
              <a:t>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17EA44-8DA4-4FCC-A4BE-5992841B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18" y="1325563"/>
            <a:ext cx="7906363" cy="53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1770-3661-40EB-BA4F-2B45C07A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82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2 </a:t>
            </a:r>
            <a:r>
              <a:rPr lang="ko-KR" altLang="en-US" b="1" dirty="0"/>
              <a:t>결과화면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A3D8B-91AB-4E7B-9F80-BBDFF410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942975"/>
            <a:ext cx="60579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1770-3661-40EB-BA4F-2B45C07A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1907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3 </a:t>
            </a:r>
            <a:r>
              <a:rPr lang="ko-KR" altLang="en-US" b="1" dirty="0"/>
              <a:t>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E2827-5219-4579-B66E-8D9930D1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78" y="828675"/>
            <a:ext cx="583164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1770-3661-40EB-BA4F-2B45C07A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20955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3 </a:t>
            </a:r>
            <a:r>
              <a:rPr lang="ko-KR" altLang="en-US" b="1" dirty="0"/>
              <a:t>결과화면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2690C-177A-4C2D-9A69-C3CD0099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739"/>
            <a:ext cx="5680017" cy="58872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C7518-9E36-4F70-9806-5777D18C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85" y="970739"/>
            <a:ext cx="5680018" cy="58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1770-3661-40EB-BA4F-2B45C07A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21907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3 </a:t>
            </a:r>
            <a:r>
              <a:rPr lang="ko-KR" altLang="en-US" b="1" dirty="0"/>
              <a:t>결과화면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8D7D1-EB25-4A57-8072-C5820A2E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739"/>
            <a:ext cx="5680018" cy="5887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48B43-1473-4080-944A-324BEF16E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84" y="970738"/>
            <a:ext cx="5680018" cy="58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2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Web Programming   4주차</vt:lpstr>
      <vt:lpstr>응용 1 소스코드</vt:lpstr>
      <vt:lpstr>응용 1 결과화면</vt:lpstr>
      <vt:lpstr>응용 2 소스코드</vt:lpstr>
      <vt:lpstr>응용 2 결과화면</vt:lpstr>
      <vt:lpstr>응용 3 소스코드</vt:lpstr>
      <vt:lpstr>응용 3 결과화면 - 1</vt:lpstr>
      <vt:lpstr>응용 3 결과화면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 4주차</dc:title>
  <dc:creator>111 Yukari</dc:creator>
  <cp:lastModifiedBy>111 Yukari</cp:lastModifiedBy>
  <cp:revision>9</cp:revision>
  <dcterms:created xsi:type="dcterms:W3CDTF">2020-09-27T13:41:36Z</dcterms:created>
  <dcterms:modified xsi:type="dcterms:W3CDTF">2020-09-27T13:52:21Z</dcterms:modified>
</cp:coreProperties>
</file>