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6D9-D875-4629-B9FA-780729E3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8ADF8-795F-40D3-B80B-5901A778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37665-DE05-4353-8D5D-274F986B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28D5C-5214-4DE0-971D-2A11D446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B229D-3CF5-4FC0-9D73-0081CE77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9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C26C-EBA6-410A-BCD0-CA50E802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CE0E5-3C38-459C-8345-7E5AEF3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3A5B-B638-4BBE-9231-A675FF84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FB0D3-26CF-4926-95D5-489C98DA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9CD12-D3A2-40E8-8EEB-AEA07937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83D455-4985-42FA-BF85-640FFB5E4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8715F-338F-4D25-9508-4EE930F85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3F08D-1BE3-4F4E-B3BA-4A8FF2A5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C348C-BF62-4B9B-BE1A-16877416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A738F-502A-41A9-A86A-8A028665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6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EF16-DF15-4AC3-94EE-45838BBD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026A0-AD81-4110-BA68-9B22181E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B3451-1B59-426A-9522-63D4E15C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2C2FA-CD42-46B7-B15A-32B5E1D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E10D4-26C2-42F5-AF73-33D2DF2C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7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3BDC9-EA92-4F3B-95B4-035DDB07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32E11-0E43-4D6F-9FD8-E0F30C95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EEDE-0D73-4295-8C90-516DF215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22931-B8DE-43D4-9409-5428A132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8FE2D-A1EA-4557-B47A-97311565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8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CE65-3243-4BA7-8FBF-34B068C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B2378-8461-44DB-B51E-E540C9917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959FA-896E-4A0B-BD1A-BE59A5D4D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A398E-CAA0-4624-ADF6-18D8F2D2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15188-1BD3-4BCA-99F0-6D2B0E37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D469F-46D1-4288-944E-1FF3BF53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376A0-AA7A-480F-BE50-1A3A61DD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32294-95DF-4CF5-A034-1F5C3C0A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49B31-1FB1-4D35-817C-7CBAF88A4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C937B-6B6C-457A-A9E6-ED4B5C233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7B1A37-5112-4D90-9A35-F3FB982A2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859E30-CCB1-4AC9-84E8-3F639485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12DD7-E4FD-40BD-8A86-09E3B3E2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47F85C-3DE0-43CB-A2AB-E0032BE5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2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E411-2334-4F66-AFDE-12458ABA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1AF06-6DE5-470C-ACAE-A7E7FBF0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7415E-BD9B-4C52-9EBD-26A67453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B087-E48B-48C8-B49E-591175ED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5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3FEA1E-5947-4340-B393-4D87976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F412D4-3317-426C-BBC0-1FBFF5AB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3E6F5-4A6B-4FE0-B9B5-E9246323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02081-04B9-4661-9F2A-EE3374AC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61F91-233F-4C03-A657-A2E60496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64144-B417-4580-A530-4A0E4188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1B206-ECB8-4522-A297-EFD0541C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6D088-446F-489D-BDE2-39C8A012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0970-2A3C-4F79-9FE6-C28A0DD9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2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B70B9-07EB-422D-871C-3C928DC8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D3C28-24A0-4F2B-A093-0F05CDD1A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B21396-D0FE-4D41-AAAC-3C003F978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F6E62-78AA-4B3D-ABE2-9C8F2CAB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B4BA1-4ECF-4D12-A0D2-A813B1BB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8AC46-B935-464C-9307-2AE09FEA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1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1EA25-F50E-4F99-B7E4-536F6C1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E06D2-9749-4885-A638-E227CBAE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F7176-5B9B-4199-8567-3047A0673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5D4F-7C59-4ED2-B269-B128C60D0662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DA87A-B830-454B-B282-0C87D024A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BF01A-799C-4961-ACCC-2B9A60B3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6C3A-5015-41B9-940E-259DBFBFF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D45E-3C5D-4100-BF39-C5A567DD5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br>
              <a:rPr lang="en-US" altLang="ko-KR" dirty="0"/>
            </a:br>
            <a:br>
              <a:rPr lang="en-US" altLang="ko-KR" sz="2800" dirty="0"/>
            </a:br>
            <a:r>
              <a:rPr lang="en-US" altLang="ko-KR" sz="2800" dirty="0"/>
              <a:t>9</a:t>
            </a:r>
            <a:r>
              <a:rPr lang="ko-KR" altLang="en-US" sz="28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EE60B-8476-43B9-A33B-708962D58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컨텐츠 </a:t>
            </a:r>
            <a:r>
              <a:rPr lang="en-US" altLang="ko-KR" dirty="0"/>
              <a:t>IT</a:t>
            </a:r>
          </a:p>
          <a:p>
            <a:r>
              <a:rPr lang="ko-KR" altLang="en-US" dirty="0"/>
              <a:t>분반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2A5A7A-65FE-4B2E-A19D-8955B2D9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93" y="1325563"/>
            <a:ext cx="5481813" cy="49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5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0637F6-E14B-44B6-A258-5D1B8E98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368492"/>
            <a:ext cx="3096057" cy="2219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E8AD25-7CED-4A92-B2CE-BE08768B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43" y="1368492"/>
            <a:ext cx="6677957" cy="24006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080AB4-2D3B-427A-A435-8BC80898C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916" y="4071137"/>
            <a:ext cx="675416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6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130380-01E5-4948-964B-591CA987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1045463"/>
            <a:ext cx="5934903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6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27853-7EFF-4B2E-8799-07EE547F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97" y="2166761"/>
            <a:ext cx="3648584" cy="2524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A3ED2D-5083-479F-9B1D-513518163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20" y="1983880"/>
            <a:ext cx="397247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2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7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F3014E-DC8C-4B85-BEC9-A219CBBA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15" y="990600"/>
            <a:ext cx="651216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7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A01E3-FEE3-4934-BF37-906DC19C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3" y="1325563"/>
            <a:ext cx="3677163" cy="2610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B843D7-F5E0-46D0-9418-C18B9C81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13" y="3912476"/>
            <a:ext cx="3677162" cy="2911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E56B0C-07E6-4C26-B297-83394D401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80" y="1325563"/>
            <a:ext cx="6916115" cy="26483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91AF18-AEC4-4CD5-8338-46D38D9F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120" y="3590250"/>
            <a:ext cx="4553675" cy="32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003"/>
            <a:ext cx="10515600" cy="1325563"/>
          </a:xfrm>
        </p:spPr>
        <p:txBody>
          <a:bodyPr/>
          <a:lstStyle/>
          <a:p>
            <a:pPr algn="ctr"/>
            <a:r>
              <a:rPr lang="ko-KR" altLang="en-US" b="1"/>
              <a:t>문제 </a:t>
            </a:r>
            <a:r>
              <a:rPr lang="en-US" altLang="ko-KR" b="1"/>
              <a:t>8</a:t>
            </a:r>
            <a:r>
              <a:rPr lang="ko-KR" altLang="en-US" b="1"/>
              <a:t>번 소스코드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4CE75-5ADA-4494-8D69-F176F710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91" y="699879"/>
            <a:ext cx="5227018" cy="61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2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8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65331-F7E9-4EC3-A5C9-67192CF9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1" y="2036278"/>
            <a:ext cx="4367825" cy="3228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0DEBA-AACE-4E2E-B303-7A6B2BDF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35" y="2036278"/>
            <a:ext cx="3391373" cy="31722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90A0CC-4650-405B-910B-367AB278D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167" y="2036278"/>
            <a:ext cx="310558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1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00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9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8A0880-74DE-45F7-8932-CF3B3C9A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820655"/>
            <a:ext cx="524900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8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9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BC8210-45F2-46D0-8017-131459EE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478" y="2095314"/>
            <a:ext cx="4277322" cy="2667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BB1B8E-81A2-4EED-AE2B-F964BD7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83" y="2141012"/>
            <a:ext cx="432495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1F526B-FF2A-4666-9183-280A381C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694279"/>
            <a:ext cx="1102196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00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10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2729BE-167D-4356-9B33-5EACC4F2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4" y="670560"/>
            <a:ext cx="3755092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10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CA796F-4497-48E9-BB2E-C5B9CD03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55" y="1495261"/>
            <a:ext cx="3505689" cy="2343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DD1EA7-A9AD-45DF-99B8-BD5269B0E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55" y="4189436"/>
            <a:ext cx="3505689" cy="2623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326F20-F2D0-4459-A277-FF441DB5B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62" y="4189436"/>
            <a:ext cx="3823919" cy="26685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147C6E-ACF4-4990-A977-B03D0BFEC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62" y="1495261"/>
            <a:ext cx="382391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8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00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11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4E2A29-AF3F-4539-8182-5DC0A2BC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260788"/>
            <a:ext cx="662079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7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11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22A50D-5941-44B1-BE2D-86B98607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0" y="1737360"/>
            <a:ext cx="5790907" cy="3674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78B85C-C78C-4AD6-8FB3-B8E12E2A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55" y="1737360"/>
            <a:ext cx="5790907" cy="37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3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00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12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0B7C9E-6F9C-4891-9EF5-35426662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699971"/>
            <a:ext cx="656364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0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12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12EA3-8972-424E-BB99-24652476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4208277"/>
            <a:ext cx="6430272" cy="2648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6EDA70-D36A-4CFB-BA4F-8E3102F4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100" y="1325563"/>
            <a:ext cx="643979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43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00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13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4DA3B-CD1E-41EF-9F82-1BC2E610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72" y="677218"/>
            <a:ext cx="6777656" cy="61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4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13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B68F9-21BF-48C2-84C3-EB09DA12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9773"/>
            <a:ext cx="3870960" cy="32023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0429D0-E103-48B4-8963-7922BD17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0" y="2517775"/>
            <a:ext cx="3870960" cy="3202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19417A-DB6C-4E5F-99F1-2789692C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0" y="2517775"/>
            <a:ext cx="3870960" cy="32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7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1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CEEF5-2F8A-4E7B-973D-CD730421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04" y="2135351"/>
            <a:ext cx="4053155" cy="2741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1498C2-2F82-492F-9AB8-A81F23C3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3" y="2200103"/>
            <a:ext cx="4181653" cy="26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2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FC1E2-A974-4174-ADB7-6B9A1DE3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80" y="1126363"/>
            <a:ext cx="5046240" cy="57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7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2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47875-9FC0-4BD5-9134-9F005E4C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9" y="2295367"/>
            <a:ext cx="5472037" cy="2657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368988-7D46-4135-A8BE-7BEE4055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56" y="2292007"/>
            <a:ext cx="476316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5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3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97298-C332-40C0-AD2B-C5698DF0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83" y="987270"/>
            <a:ext cx="4813834" cy="58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5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3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56B223-669F-472B-ACE5-4A999624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98" y="2204866"/>
            <a:ext cx="4395463" cy="2544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1016D-3CFF-4483-AF4B-F99A1903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441" y="2235358"/>
            <a:ext cx="4229689" cy="25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4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D374A-9D86-4C50-8693-5DDA555B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103561"/>
            <a:ext cx="753532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7A4E-6235-4DFF-BF5C-C77831C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문제 </a:t>
            </a:r>
            <a:r>
              <a:rPr lang="en-US" altLang="ko-KR" b="1" dirty="0"/>
              <a:t>4</a:t>
            </a:r>
            <a:r>
              <a:rPr lang="ko-KR" altLang="en-US" b="1" dirty="0"/>
              <a:t>번 출력화면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E2FF1-164B-4096-9E79-4C63C006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02" y="2314418"/>
            <a:ext cx="3319887" cy="2219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93B40F-4424-437F-BD2A-FF377F9D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13" y="2314418"/>
            <a:ext cx="327705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5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123</Words>
  <Application>Microsoft Office PowerPoint</Application>
  <PresentationFormat>와이드스크린</PresentationFormat>
  <Paragraphs>31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Web Programming  9주차</vt:lpstr>
      <vt:lpstr>문제 1번 소스코드</vt:lpstr>
      <vt:lpstr>문제 1번 출력화면</vt:lpstr>
      <vt:lpstr>문제 2번 소스코드</vt:lpstr>
      <vt:lpstr>문제 2번 출력화면</vt:lpstr>
      <vt:lpstr>문제 3번 소스코드</vt:lpstr>
      <vt:lpstr>문제 3번 출력화면</vt:lpstr>
      <vt:lpstr>문제 4번 소스코드</vt:lpstr>
      <vt:lpstr>문제 4번 출력화면</vt:lpstr>
      <vt:lpstr>문제 5번 소스코드</vt:lpstr>
      <vt:lpstr>문제 5번 출력화면</vt:lpstr>
      <vt:lpstr>문제 6번 소스코드</vt:lpstr>
      <vt:lpstr>문제 6번 출력화면</vt:lpstr>
      <vt:lpstr>문제 7번 소스코드</vt:lpstr>
      <vt:lpstr>문제 7번 출력화면</vt:lpstr>
      <vt:lpstr>문제 8번 소스코드</vt:lpstr>
      <vt:lpstr>문제 8번 출력화면</vt:lpstr>
      <vt:lpstr>문제 9번 소스코드</vt:lpstr>
      <vt:lpstr>문제 9번 출력화면</vt:lpstr>
      <vt:lpstr>문제 10번 소스코드</vt:lpstr>
      <vt:lpstr>문제 10번 출력화면</vt:lpstr>
      <vt:lpstr>문제 11번 소스코드</vt:lpstr>
      <vt:lpstr>문제 11번 출력화면</vt:lpstr>
      <vt:lpstr>문제 12번 소스코드</vt:lpstr>
      <vt:lpstr>문제 12번 출력화면</vt:lpstr>
      <vt:lpstr>문제 13번 소스코드</vt:lpstr>
      <vt:lpstr>문제 13번 출력화면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9주차</dc:title>
  <dc:creator>111 Yukari</dc:creator>
  <cp:lastModifiedBy>111 Yukari</cp:lastModifiedBy>
  <cp:revision>17</cp:revision>
  <dcterms:created xsi:type="dcterms:W3CDTF">2020-11-01T13:53:34Z</dcterms:created>
  <dcterms:modified xsi:type="dcterms:W3CDTF">2020-11-01T14:48:58Z</dcterms:modified>
</cp:coreProperties>
</file>