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220FB-AB3D-489A-AB09-333253695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58DB25-F054-4B27-84C5-0BB7B44CB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B9970-DF80-4C6B-A06C-FC1CFA10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F02F-8C03-4BAF-BB84-147C2BA67B9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D9D376-4972-44BB-9E0B-68E149D5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020A4-E345-4A9B-B1F4-88D57B97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16EA-FFF2-4E65-B4FE-7BB6E7962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88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B1516-4A2D-4C43-9BA0-609D4163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F30633-74AE-4DDF-A5AC-C6793075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8C20B8-4209-4E99-A751-E852B308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F02F-8C03-4BAF-BB84-147C2BA67B9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3E761-DECF-44DB-A506-A5C5C2B2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1B2F84-5F26-40EB-9AB1-12363BED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16EA-FFF2-4E65-B4FE-7BB6E7962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02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3AB957-4E18-4461-8A94-387CCEE3E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6E336C-4AAB-4783-9EE7-3C4B3E278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97FB4-82E1-4AD9-8AD1-DA9D757B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F02F-8C03-4BAF-BB84-147C2BA67B9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977BB-71EF-431C-8BD4-B5C767EB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26E8A-8C8E-4D44-9AD7-4E5558C5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16EA-FFF2-4E65-B4FE-7BB6E7962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91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1B397-059C-4F67-8B73-84D369D2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A8CC7-2E78-4D29-87E2-BADBEEDB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4C0EC-96FC-4B3D-B0FA-22D5F117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F02F-8C03-4BAF-BB84-147C2BA67B9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BD6A74-F22B-4083-A0A4-7A265B91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49DA6-6D6A-4CEA-B1FC-2FC23D37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16EA-FFF2-4E65-B4FE-7BB6E7962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83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E4DC1-FD77-4BB4-8025-3C01610D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F3562D-52B9-4BAF-909F-771A2BD37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7A85E-2311-4801-93EA-C484C0A6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F02F-8C03-4BAF-BB84-147C2BA67B9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4B59C-20E7-49F1-907F-82BCE170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1E9F5-B5AF-459B-83AC-72B80810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16EA-FFF2-4E65-B4FE-7BB6E7962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41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0CE39-EEFD-4F1D-9555-2A7C64FD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F481E8-0434-46EB-90F5-643E577FA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FAAB45-951C-4D5F-9DB5-C2F92874E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EAB17F-69B2-4CF2-8327-605187BD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F02F-8C03-4BAF-BB84-147C2BA67B9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673770-16C1-48EA-B319-D9926760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A14AE7-BC44-4460-8D13-E730F6CD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16EA-FFF2-4E65-B4FE-7BB6E7962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37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9BE3B-860E-4E17-8878-EB348262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6F13D8-1F04-4A12-B860-3F7A134EC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01B3AA-08ED-44FC-BF0D-C25E52CBF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83DADB-8A2F-4995-95A1-1EBF1F109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690D3A-C177-438A-87CE-B2723034B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7E3293-614B-41BF-BB28-07D9E297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F02F-8C03-4BAF-BB84-147C2BA67B9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268809-C146-4E7A-8F2F-0CC8F411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0827BC-C3EE-44F1-994C-CB66DD40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16EA-FFF2-4E65-B4FE-7BB6E7962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47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BA300-B93C-4304-AF6C-8030089F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ADC6BB-A1A2-4728-908D-57EBB9D1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F02F-8C03-4BAF-BB84-147C2BA67B9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89DDA1-597E-4084-90D2-DFA51723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287F4D-834E-46A4-9FBB-8FA973C7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16EA-FFF2-4E65-B4FE-7BB6E7962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45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8C255B-753F-4523-BF70-400B3B07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F02F-8C03-4BAF-BB84-147C2BA67B9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75180D-B64A-4DBD-82DC-709AF151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19AECE-ECAE-498D-9714-DD4AFAB2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16EA-FFF2-4E65-B4FE-7BB6E7962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6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FE2C9-0CA9-452C-A87B-355F5B61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6E3F40-AED3-4453-A195-C4A11D671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7717F1-80F5-4D6B-8B21-A6651EBF3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E15C07-C633-4583-A9DA-C7142D64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F02F-8C03-4BAF-BB84-147C2BA67B9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AEB7B-A87A-45BF-9DC3-8B5B08DE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1A7933-5057-4978-A35C-8E6A6913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16EA-FFF2-4E65-B4FE-7BB6E7962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09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FE82B-1BDE-4DE8-8C0A-84CD04BC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70C720-5DFB-4623-A799-DF00BFAE4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CFB00-7E86-4A07-ACF4-976FCF252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FEACAE-734A-4FBE-842D-77373912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F02F-8C03-4BAF-BB84-147C2BA67B9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CBC54-A92A-4E4F-BA3C-1B08B15F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8A62A7-A51D-48FD-AC44-7E81FF8D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16EA-FFF2-4E65-B4FE-7BB6E7962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3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EA0733-D012-461A-A593-2DEE78C0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3F9E1F-89BE-4F0F-B712-B847CDF6F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B84B2-1EB6-4A20-9A11-284079613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AF02F-8C03-4BAF-BB84-147C2BA67B9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C7785-302D-459A-95D4-64E20EB98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841C5-B2F3-4EFA-AB65-263303813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616EA-FFF2-4E65-B4FE-7BB6E7962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64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5D45E-3C5D-4100-BF39-C5A567DD5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br>
              <a:rPr lang="en-US" altLang="ko-KR" dirty="0"/>
            </a:br>
            <a:br>
              <a:rPr lang="en-US" altLang="ko-KR" sz="2800" dirty="0"/>
            </a:br>
            <a:r>
              <a:rPr lang="en-US" altLang="ko-KR" sz="2800" dirty="0"/>
              <a:t>10</a:t>
            </a:r>
            <a:r>
              <a:rPr lang="ko-KR" altLang="en-US" sz="2800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EEE60B-8476-43B9-A33B-708962D58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3198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학번 </a:t>
            </a:r>
            <a:r>
              <a:rPr lang="en-US" altLang="ko-KR" dirty="0"/>
              <a:t>: 20195124</a:t>
            </a:r>
          </a:p>
          <a:p>
            <a:pPr algn="l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김민석</a:t>
            </a:r>
            <a:endParaRPr lang="en-US" altLang="ko-KR" dirty="0"/>
          </a:p>
          <a:p>
            <a:pPr algn="l"/>
            <a:r>
              <a:rPr lang="ko-KR" altLang="en-US" dirty="0"/>
              <a:t>학과 </a:t>
            </a:r>
            <a:r>
              <a:rPr lang="en-US" altLang="ko-KR" dirty="0"/>
              <a:t>: </a:t>
            </a:r>
            <a:r>
              <a:rPr lang="ko-KR" altLang="en-US" dirty="0"/>
              <a:t>컨텐츠 </a:t>
            </a:r>
            <a:r>
              <a:rPr lang="en-US" altLang="ko-KR" dirty="0"/>
              <a:t>IT</a:t>
            </a:r>
          </a:p>
          <a:p>
            <a:pPr algn="l"/>
            <a:r>
              <a:rPr lang="ko-KR" altLang="en-US" dirty="0"/>
              <a:t>분반 </a:t>
            </a:r>
            <a:r>
              <a:rPr lang="en-US" altLang="ko-KR" dirty="0"/>
              <a:t>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30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50081-2B52-4644-ADF9-416C3D88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문제 </a:t>
            </a:r>
            <a:r>
              <a:rPr lang="en-US" altLang="ko-KR" b="1" dirty="0"/>
              <a:t>18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1D5CC1-BA46-406E-93D2-40370F869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86" y="989033"/>
            <a:ext cx="5755227" cy="586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1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50081-2B52-4644-ADF9-416C3D88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문제 </a:t>
            </a:r>
            <a:r>
              <a:rPr lang="en-US" altLang="ko-KR" b="1" dirty="0"/>
              <a:t>18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848F98-F339-4370-952C-2AC212308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164"/>
            <a:ext cx="5867400" cy="52938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05C6FD-C393-4EC7-BA01-9FA0599BC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564164"/>
            <a:ext cx="5867400" cy="529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6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50081-2B52-4644-ADF9-416C3D88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문제 </a:t>
            </a:r>
            <a:r>
              <a:rPr lang="en-US" altLang="ko-KR" b="1" dirty="0"/>
              <a:t>19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B7401E-9474-46EB-8DD7-55FB85940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63" y="999307"/>
            <a:ext cx="6611273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8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50081-2B52-4644-ADF9-416C3D88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문제 </a:t>
            </a:r>
            <a:r>
              <a:rPr lang="en-US" altLang="ko-KR" b="1" dirty="0"/>
              <a:t>19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F6F7A8-E5F3-45BF-B65A-E75B2248D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8714"/>
            <a:ext cx="6096000" cy="41963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9236A5-8F47-49BB-8AB0-602ECCD05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8714"/>
            <a:ext cx="6096000" cy="419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8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50081-2B52-4644-ADF9-416C3D88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문제 </a:t>
            </a:r>
            <a:r>
              <a:rPr lang="en-US" altLang="ko-KR" b="1" dirty="0"/>
              <a:t>14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D1D4CC-D47C-451D-9E07-2321A2474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13" y="1099522"/>
            <a:ext cx="7383973" cy="575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1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50081-2B52-4644-ADF9-416C3D88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문제 </a:t>
            </a:r>
            <a:r>
              <a:rPr lang="en-US" altLang="ko-KR" b="1" dirty="0"/>
              <a:t>14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45CF82-0025-4220-99DD-2F754B028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8873"/>
            <a:ext cx="5938515" cy="50891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2AC244-F367-4267-BA80-C2E6BCBEF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1" y="1768873"/>
            <a:ext cx="5974082" cy="511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3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50081-2B52-4644-ADF9-416C3D88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문제 </a:t>
            </a:r>
            <a:r>
              <a:rPr lang="en-US" altLang="ko-KR" b="1" dirty="0"/>
              <a:t>15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0A3B7A-D62F-4187-BBA2-77FBDA20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074" y="1325563"/>
            <a:ext cx="5915851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9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50081-2B52-4644-ADF9-416C3D88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문제 </a:t>
            </a:r>
            <a:r>
              <a:rPr lang="en-US" altLang="ko-KR" b="1" dirty="0"/>
              <a:t>15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94E027-DC0F-4DFC-880A-69645F347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4115"/>
            <a:ext cx="5753723" cy="43714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5EFE44-7F25-406E-BE9F-8EB833C87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1" y="2144483"/>
            <a:ext cx="5753722" cy="437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50081-2B52-4644-ADF9-416C3D88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문제 </a:t>
            </a:r>
            <a:r>
              <a:rPr lang="en-US" altLang="ko-KR" b="1" dirty="0"/>
              <a:t>16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4922BF-54DB-4C72-AFAC-556620F6D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154" y="947105"/>
            <a:ext cx="5117691" cy="59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7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50081-2B52-4644-ADF9-416C3D88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문제 </a:t>
            </a:r>
            <a:r>
              <a:rPr lang="en-US" altLang="ko-KR" b="1" dirty="0"/>
              <a:t>16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E4C2FA-4ACB-4999-93BA-B6E14BC11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5455"/>
            <a:ext cx="6343650" cy="4819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DCA6A2-AAB8-48F6-812F-A4A2F36D7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790" y="2758267"/>
            <a:ext cx="6633210" cy="37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29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50081-2B52-4644-ADF9-416C3D88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문제 </a:t>
            </a:r>
            <a:r>
              <a:rPr lang="en-US" altLang="ko-KR" b="1" dirty="0"/>
              <a:t>17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EC50AF-B4E3-4386-A879-FF9D417BD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646" y="1143980"/>
            <a:ext cx="6774707" cy="571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3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50081-2B52-4644-ADF9-416C3D88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문제 </a:t>
            </a:r>
            <a:r>
              <a:rPr lang="en-US" altLang="ko-KR" b="1" dirty="0"/>
              <a:t>17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161980-4922-4876-997C-15ED552FE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5450"/>
            <a:ext cx="5962650" cy="3467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D66C50-D26C-4E73-A6BF-BE6A6A927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2" y="1695450"/>
            <a:ext cx="59626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6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79</Words>
  <Application>Microsoft Office PowerPoint</Application>
  <PresentationFormat>와이드스크린</PresentationFormat>
  <Paragraphs>17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Web Programming  10주차</vt:lpstr>
      <vt:lpstr>예제 문제 14번 소스코드</vt:lpstr>
      <vt:lpstr>예제 문제 14번 실행화면</vt:lpstr>
      <vt:lpstr>예제 문제 15번 소스코드</vt:lpstr>
      <vt:lpstr>예제 문제 15번 실행화면</vt:lpstr>
      <vt:lpstr>예제 문제 16번 소스코드</vt:lpstr>
      <vt:lpstr>예제 문제 16번 실행화면</vt:lpstr>
      <vt:lpstr>예제 문제 17번 소스코드</vt:lpstr>
      <vt:lpstr>예제 문제 17번 실행화면</vt:lpstr>
      <vt:lpstr>예제 문제 18번 소스코드</vt:lpstr>
      <vt:lpstr>예제 문제 18번 실행화면</vt:lpstr>
      <vt:lpstr>예제 문제 19번 소스코드</vt:lpstr>
      <vt:lpstr>예제 문제 19번 실행화면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 10주차</dc:title>
  <dc:creator>111 Yukari</dc:creator>
  <cp:lastModifiedBy>111 Yukari</cp:lastModifiedBy>
  <cp:revision>2</cp:revision>
  <dcterms:created xsi:type="dcterms:W3CDTF">2020-11-08T12:36:39Z</dcterms:created>
  <dcterms:modified xsi:type="dcterms:W3CDTF">2020-11-08T12:48:08Z</dcterms:modified>
</cp:coreProperties>
</file>