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0DD3-B29D-467C-A1E6-39F4B866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78283D-F74B-4F59-A488-31B8494A8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A8594-AD2C-4CD1-AFAA-3B02FF64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5B5FB-5862-4D04-AD1E-BD3BC0F5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A512A-F164-47B8-9944-CF6EC794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0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1945A-C3A6-418D-A9A3-028F0315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4F98F-3E5F-4688-B928-23C09909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989CA-066A-4028-A621-FD693F5D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D179C-746C-4547-BFB0-7DCD4A53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68E52-96B9-407F-A2A1-920FC87E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1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DA9B2-22A0-4AF1-B361-EF05FD971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FCD08-E397-4DF5-9A1D-3854523B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93C83-5477-484C-86F9-21B9806E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3CE28-7D33-4CD9-A219-D33970FD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660D8-2FC3-4DA6-9687-616AB06E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026C-AE14-4941-BEE8-1D6BC321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2836A-F1AC-4E3C-8A7B-A40E3197C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9B0E4-9F55-401B-AC04-71E40A72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CF1B7-11CA-4E9A-A003-87BCEA0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EC6E8-9372-4549-B389-91AC1200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0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07293-2C0D-4723-998B-0707F137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EF3B9-73E5-4CCE-A7D2-BDEB1C57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A9B4-5B06-4C11-AFC8-234A3B9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A6DDE-C71F-4630-B1A3-8F0F6CBD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4CB8F-CFC7-4CAD-9488-55495A8A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FBAAA-2FD4-4019-B008-AB5A5302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8A7E9-BE65-4F07-8D5D-9DB4D38DA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02D6A-B357-4291-8C4A-9EF6585FF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5B591-ED6C-4A18-B728-F3A18830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02A2F-5A2E-4C6F-8277-C3F17446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80F2D-4008-4D5F-9234-0DAAEE3C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4D36E-E951-43FC-B3C4-A3FDD4C5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D9ECF-F366-4255-B380-37BA965B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ED2493-A26A-47BC-9611-07F5F9819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7291E-2B6E-4379-92FA-3E814F71A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A5D71-15BD-4292-81E3-BE7C3E02E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DD8687-A4D7-4D33-A025-A6FDA64C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9B078E-AADE-48E7-90D5-3E5A4B43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0949-9E46-467C-89FC-E3BBEAB4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45D20-EB26-49DB-B9F6-3310A1EC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0F29E-7BBA-4362-82DF-2B1373C7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C5CF5C-918B-45DA-A726-08516370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E1887-98BD-47A6-91EC-9FAA2126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8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DD7B74-4867-4AA1-93F4-CFFA47F8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A26897-F5DC-4AE5-8599-283CAFD9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B46961-7D4B-496F-82FD-C5C19502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6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FD672-8F11-46AE-ABC4-7566808B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A88E6-F231-4175-A02F-5F31CC83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816A5-28FB-4B1D-8D70-84238BBB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B5C3A-DB9A-452E-9636-CE224D34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761C4-9C27-46FC-A528-8B0BD58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0D51C-832E-460C-AC64-CA1DE064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1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6324-4A18-4887-AEAF-A0E877AB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84D92-1356-435F-8C11-55BBC078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837D4-78DE-4AAE-89E4-B081AD7E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41155-2920-4BBB-8735-5A1ED537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475B8-3F2A-44FF-9215-84BC4117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1893C-AE90-4C99-A343-207207E1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3D6E5-A3A7-4359-9FD5-9DC5FCF4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288BF-4DF4-4041-8127-D234CEB0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945A4-87C2-4B43-A36F-323272417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E9D9-7631-402C-96EF-D2446D4FE572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E189D-C4DD-44AC-8991-0369AB888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727C9-4B03-4B82-8747-EEA61064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1A99C-222A-4619-80DC-498522B50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5D45E-3C5D-4100-BF39-C5A567DD5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br>
              <a:rPr lang="en-US" altLang="ko-KR" dirty="0"/>
            </a:br>
            <a:br>
              <a:rPr lang="en-US" altLang="ko-KR" sz="2800" dirty="0"/>
            </a:br>
            <a:r>
              <a:rPr lang="en-US" altLang="ko-KR" sz="2800" dirty="0"/>
              <a:t>11</a:t>
            </a:r>
            <a:r>
              <a:rPr lang="ko-KR" altLang="en-US" sz="2800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EE60B-8476-43B9-A33B-708962D58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컨텐츠 </a:t>
            </a:r>
            <a:r>
              <a:rPr lang="en-US" altLang="ko-KR" dirty="0"/>
              <a:t>IT</a:t>
            </a:r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3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4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2ED275-F602-4DC0-81B0-C503521D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97" y="790141"/>
            <a:ext cx="7381605" cy="60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2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4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765995-C4A2-48CA-8144-3E607E0A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3" y="1799997"/>
            <a:ext cx="5315692" cy="3258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453A2A-4D10-4A21-A0D8-CA630595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37" y="1799997"/>
            <a:ext cx="508706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9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5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CD1B0-F387-4303-8744-9EAACBE8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95" y="778412"/>
            <a:ext cx="5348209" cy="6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2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5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9D36A-C9BD-4DDA-8F3C-C7C1D4E7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187"/>
            <a:ext cx="4781550" cy="3095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BB8390-6FEE-41C5-BA6F-EF99BB07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81186"/>
            <a:ext cx="4781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7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6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02503F-64C5-4444-AA1C-08E8ADDB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55" y="734886"/>
            <a:ext cx="6525089" cy="61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6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6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EFEC07-A671-46FC-877F-0BF35B37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328"/>
            <a:ext cx="5988201" cy="47663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606C57-46A7-4224-B048-AEE9BA48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01" y="1096328"/>
            <a:ext cx="5988200" cy="4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7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D44ED7-5CAA-48C2-B81C-761D8671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29"/>
            <a:ext cx="5835491" cy="50909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F46AFE-6952-4FA9-BB47-4EDE6E2F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30" y="1359148"/>
            <a:ext cx="6391870" cy="41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5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예제 문제 </a:t>
            </a:r>
            <a:r>
              <a:rPr lang="en-US" altLang="ko-KR" b="1"/>
              <a:t>7</a:t>
            </a:r>
            <a:r>
              <a:rPr lang="ko-KR" altLang="en-US" b="1"/>
              <a:t>번 실행화면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8C8A4-146E-4718-B8AA-192D3C89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68" y="803422"/>
            <a:ext cx="5798663" cy="60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/>
              <a:t>예제 문제 </a:t>
            </a:r>
            <a:r>
              <a:rPr lang="en-US" altLang="ko-KR" b="1"/>
              <a:t>8</a:t>
            </a:r>
            <a:r>
              <a:rPr lang="ko-KR" altLang="en-US" b="1"/>
              <a:t>번 소스코드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B4A7CF-735E-4EB0-9822-B31D2DD4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3" y="782287"/>
            <a:ext cx="7242394" cy="60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6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8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D846A-CC83-492B-A0C7-E86CB9BC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52" y="753042"/>
            <a:ext cx="5608896" cy="53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CFA6AA-4A8D-43E2-A0FB-E29B255A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780202"/>
            <a:ext cx="9735909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5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9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750E5-7D58-4F1B-AA5A-5F716908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79" y="803756"/>
            <a:ext cx="7358441" cy="52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1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9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83DD2-FF77-4C9F-AE9B-2A3223AA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98" y="746629"/>
            <a:ext cx="7335203" cy="53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</a:t>
            </a:r>
            <a:r>
              <a:rPr lang="ko-KR" altLang="en-US" b="1" dirty="0"/>
              <a:t>번 실행화면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2FD4F-D9E1-497B-9DCF-13224805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2304"/>
            <a:ext cx="10515600" cy="61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1</a:t>
            </a:r>
            <a:r>
              <a:rPr lang="ko-KR" altLang="en-US" b="1" dirty="0"/>
              <a:t>번 실행화면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97850-A4F9-42C2-A4EE-F73D55B0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9008"/>
            <a:ext cx="10515601" cy="61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1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2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A4F07-2F85-466D-B8AC-1BB0E172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86" y="784049"/>
            <a:ext cx="8469427" cy="60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2</a:t>
            </a:r>
            <a:r>
              <a:rPr lang="ko-KR" altLang="en-US" b="1" dirty="0"/>
              <a:t>번 실행화면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FC5A4-97D1-4F38-9DAB-9868A1196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85" y="1096328"/>
            <a:ext cx="8637030" cy="55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3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2</a:t>
            </a:r>
            <a:r>
              <a:rPr lang="ko-KR" altLang="en-US" b="1" dirty="0"/>
              <a:t>번 실행화면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803E18-BA17-45AB-900D-812B61E4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959168"/>
            <a:ext cx="8068801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3</a:t>
            </a:r>
            <a:r>
              <a:rPr lang="ko-KR" altLang="en-US" b="1" dirty="0"/>
              <a:t>번 소스코드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A6601-A7CE-4FF5-A5D5-8E510D8F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1" y="792480"/>
            <a:ext cx="8316397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6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48FF-C380-4FE3-911C-BA2A2B7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예제 문제 </a:t>
            </a:r>
            <a:r>
              <a:rPr lang="en-US" altLang="ko-KR" b="1" dirty="0"/>
              <a:t>3</a:t>
            </a:r>
            <a:r>
              <a:rPr lang="ko-KR" altLang="en-US" b="1" dirty="0"/>
              <a:t>번 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A015-EA1D-4A4E-8581-55D1F4AD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287"/>
            <a:ext cx="6238875" cy="454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2C0602-CE52-48A7-81F5-0DC0D853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32" y="847869"/>
            <a:ext cx="6127668" cy="51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127</Words>
  <Application>Microsoft Office PowerPoint</Application>
  <PresentationFormat>와이드스크린</PresentationFormat>
  <Paragraphs>25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Web Programming  11주차</vt:lpstr>
      <vt:lpstr>예제 문제 1번 소스코드</vt:lpstr>
      <vt:lpstr>예제 문제 1번 실행화면 - 1</vt:lpstr>
      <vt:lpstr>예제 문제 1번 실행화면 - 2</vt:lpstr>
      <vt:lpstr>예제 문제 2번 소스코드</vt:lpstr>
      <vt:lpstr>예제 문제 2번 실행화면 - 1</vt:lpstr>
      <vt:lpstr>예제 문제 2번 실행화면 - 2</vt:lpstr>
      <vt:lpstr>예제 문제 3번 소스코드</vt:lpstr>
      <vt:lpstr>예제 문제 3번 실행화면</vt:lpstr>
      <vt:lpstr>예제 문제 4번 소스코드</vt:lpstr>
      <vt:lpstr>예제 문제 4번 실행화면</vt:lpstr>
      <vt:lpstr>예제 문제 5번 소스코드</vt:lpstr>
      <vt:lpstr>예제 문제 5번 실행화면</vt:lpstr>
      <vt:lpstr>예제 문제 6번 소스코드</vt:lpstr>
      <vt:lpstr>예제 문제 6번 실행화면</vt:lpstr>
      <vt:lpstr>예제 문제 7번 소스코드</vt:lpstr>
      <vt:lpstr>예제 문제 7번 실행화면</vt:lpstr>
      <vt:lpstr>예제 문제 8번 소스코드</vt:lpstr>
      <vt:lpstr>예제 문제 8번 실행화면</vt:lpstr>
      <vt:lpstr>예제 문제 9번 소스코드</vt:lpstr>
      <vt:lpstr>예제 문제 9번 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 11주차</dc:title>
  <dc:creator>111 Yukari</dc:creator>
  <cp:lastModifiedBy>111 Yukari</cp:lastModifiedBy>
  <cp:revision>24</cp:revision>
  <dcterms:created xsi:type="dcterms:W3CDTF">2020-11-11T12:38:03Z</dcterms:created>
  <dcterms:modified xsi:type="dcterms:W3CDTF">2020-11-11T13:54:15Z</dcterms:modified>
</cp:coreProperties>
</file>