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2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7DBD0-116A-4C47-9520-9659550CA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A64B49-67B0-4A80-887F-9EB87E8A05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8CEBA5-CEB0-4ADA-BABA-091DF07F0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B329-AA6A-43C1-A8BD-3FD0AD42747F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4C970B-7DCB-4C46-A918-2ED618B07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4B3F48-6F15-483A-B48A-B6A7FD97D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BC410-D259-4DD3-9625-11410A66C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352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C6F2A7-BB6E-4907-8C66-8ECF8104C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EF751B-DA1E-45D1-80ED-C78B8AB47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2CC35C-853A-4ACF-B5A7-4525B3144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B329-AA6A-43C1-A8BD-3FD0AD42747F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CDA58D-6D40-42A4-A2C9-C95236A6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7D972-6F96-4719-A0D5-37D72AC53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BC410-D259-4DD3-9625-11410A66C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87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D73979-3657-4AE5-A5F7-31478E744A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F27BD1-CB5F-426F-A8DF-734C4ACE4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97247E-35D7-423F-AB99-B505D9275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B329-AA6A-43C1-A8BD-3FD0AD42747F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0C831C-E19D-4916-AE75-76602E7EF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DC9F6E-961E-4554-814A-BFEC00BAC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BC410-D259-4DD3-9625-11410A66C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80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2AB21-281E-4DB6-9F1B-34D590481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C24EB1-67FE-4C0F-9217-98899E753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17DDAB-391C-4FD8-A95D-BC4602BF7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B329-AA6A-43C1-A8BD-3FD0AD42747F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B7B69E-C11F-45D4-8C95-98938CD12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57018E-EAB7-4E0D-947A-46AD501D7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BC410-D259-4DD3-9625-11410A66C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980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ABA24-4E1A-4E25-BB29-DECB5B49E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78187-30B8-42D1-971A-87B9D17AC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D9CBF2-F78D-4DF3-AD2F-4EE80D327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B329-AA6A-43C1-A8BD-3FD0AD42747F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DB2D17-FCD0-437C-BC65-1B7BBE570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413D7-A6C0-45E4-A245-88BBA4AA6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BC410-D259-4DD3-9625-11410A66C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614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0AA8B-47F9-438D-8DEB-245CD0077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CCE299-305C-4FAE-85DB-1D7C094DD6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DEE8C9-A6D1-478D-9E89-45661F22D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3B9C58-F8C3-40AA-929D-18A9F3114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B329-AA6A-43C1-A8BD-3FD0AD42747F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F1DC4A-2A8E-4C5B-8569-049E53D83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79E517-A053-416F-9A13-C023D0A93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BC410-D259-4DD3-9625-11410A66C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318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46D77-C254-4433-B0F0-D3D571BD7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4B2878-AC44-4173-B0A1-7944ECC8C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456C7A-DA04-4D08-9975-75D273F1A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CB1BE0-6449-4968-A408-71775DB0E9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A8C387-7AB3-485D-B40B-F0FD23A40D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EBE9CE-7933-40A1-857D-561B9646A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B329-AA6A-43C1-A8BD-3FD0AD42747F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EC4707-A6B7-435C-AC25-F203F490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9E852C-68C4-4894-949B-7162FF98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BC410-D259-4DD3-9625-11410A66C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789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8C556-0716-4FDD-8311-3D299703F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1472A0-78ED-4AD8-8E72-FB6A6F4D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B329-AA6A-43C1-A8BD-3FD0AD42747F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63B5B0-BA89-4209-AAEF-9D4A05A24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33856B-25AD-4148-A6F5-50AAF43E1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BC410-D259-4DD3-9625-11410A66C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372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1C0CC2-50E3-4484-87AC-7185E60AE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B329-AA6A-43C1-A8BD-3FD0AD42747F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4E132A3-2F19-4DCA-AE6A-84C50AAD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EAE2A1-883F-4324-BBC2-B2F04D311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BC410-D259-4DD3-9625-11410A66C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90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F1780-98BC-4A73-B3C4-A8A11D0F2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1E7DC-F104-4C51-834E-29366603E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777160-98D2-4628-94D0-31F23BE06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EF5C2E-0508-4A30-9EC8-0EBD6DA5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B329-AA6A-43C1-A8BD-3FD0AD42747F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AF43A8-24E5-4EA7-99D4-B3E73A719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6C579-E891-4AE9-BDB1-7468EF6A3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BC410-D259-4DD3-9625-11410A66C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093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45FE8-4A62-4435-9C7F-B4754BABF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5670B6-5ED2-4342-8BEA-ADE1A7C869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6631A7-18F2-4030-85D7-CB41EF344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F43A1B-030E-4046-BD47-152E63E0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B329-AA6A-43C1-A8BD-3FD0AD42747F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47792C-1D68-4E74-88FE-D83A21DC5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D7E9B1-7BA4-4F4F-8D4E-509C650AC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BC410-D259-4DD3-9625-11410A66C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977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7DBE3E-F679-4BC3-A20C-8FC4AFF3D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5248D5-F744-4836-9B50-74EE8F609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83CFD1-4C31-4DAF-AE2D-D7E937C71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DB329-AA6A-43C1-A8BD-3FD0AD42747F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43C909-7A9E-4ECE-BF4E-A3EB0938D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3BADB6-4EBD-4774-8DE6-54ABBAFA9C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BC410-D259-4DD3-9625-11410A66C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1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5D45E-3C5D-4100-BF39-C5A567DD53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Web</a:t>
            </a:r>
            <a:r>
              <a:rPr lang="ko-KR" altLang="en-US" dirty="0"/>
              <a:t> </a:t>
            </a:r>
            <a:r>
              <a:rPr lang="en-US" altLang="ko-KR" dirty="0"/>
              <a:t>Programming</a:t>
            </a:r>
            <a:br>
              <a:rPr lang="en-US" altLang="ko-KR" dirty="0"/>
            </a:br>
            <a:br>
              <a:rPr lang="en-US" altLang="ko-KR" sz="2800" dirty="0"/>
            </a:br>
            <a:r>
              <a:rPr lang="en-US" altLang="ko-KR" sz="2800" dirty="0"/>
              <a:t>12</a:t>
            </a:r>
            <a:r>
              <a:rPr lang="ko-KR" altLang="en-US" sz="2800" dirty="0"/>
              <a:t>주차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EEE60B-8476-43B9-A33B-708962D58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3198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ko-KR" altLang="en-US" dirty="0"/>
              <a:t>학번 </a:t>
            </a:r>
            <a:r>
              <a:rPr lang="en-US" altLang="ko-KR" dirty="0"/>
              <a:t>: 20195124</a:t>
            </a:r>
          </a:p>
          <a:p>
            <a:pPr algn="l"/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김민석</a:t>
            </a:r>
            <a:endParaRPr lang="en-US" altLang="ko-KR" dirty="0"/>
          </a:p>
          <a:p>
            <a:pPr algn="l"/>
            <a:r>
              <a:rPr lang="ko-KR" altLang="en-US" dirty="0"/>
              <a:t>학과 </a:t>
            </a:r>
            <a:r>
              <a:rPr lang="en-US" altLang="ko-KR" dirty="0"/>
              <a:t>: </a:t>
            </a:r>
            <a:r>
              <a:rPr lang="ko-KR" altLang="en-US" dirty="0"/>
              <a:t>컨텐츠 </a:t>
            </a:r>
            <a:r>
              <a:rPr lang="en-US" altLang="ko-KR" dirty="0"/>
              <a:t>IT</a:t>
            </a:r>
          </a:p>
          <a:p>
            <a:pPr algn="l"/>
            <a:r>
              <a:rPr lang="ko-KR" altLang="en-US" dirty="0"/>
              <a:t>분반 </a:t>
            </a:r>
            <a:r>
              <a:rPr lang="en-US" altLang="ko-KR" dirty="0"/>
              <a:t>: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4304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D19CD-9FB3-44B4-AD26-4F3946859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</a:t>
            </a:r>
            <a:r>
              <a:rPr lang="en-US" altLang="ko-KR" b="1" dirty="0"/>
              <a:t>5</a:t>
            </a:r>
            <a:r>
              <a:rPr lang="ko-KR" altLang="en-US" b="1" dirty="0"/>
              <a:t>번 소스코드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41E335-76A1-4E2A-878D-70E995D5C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970" y="1042654"/>
            <a:ext cx="5268060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947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D19CD-9FB3-44B4-AD26-4F3946859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</a:t>
            </a:r>
            <a:r>
              <a:rPr lang="en-US" altLang="ko-KR" b="1" dirty="0"/>
              <a:t>5</a:t>
            </a:r>
            <a:r>
              <a:rPr lang="ko-KR" altLang="en-US" b="1" dirty="0"/>
              <a:t>번 실행화면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1CB507-D7B7-4E8C-B29A-89EDAFE12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425" y="1162050"/>
            <a:ext cx="5391150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793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D19CD-9FB3-44B4-AD26-4F3946859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</a:t>
            </a:r>
            <a:r>
              <a:rPr lang="en-US" altLang="ko-KR" b="1" dirty="0"/>
              <a:t>6</a:t>
            </a:r>
            <a:r>
              <a:rPr lang="ko-KR" altLang="en-US" b="1" dirty="0"/>
              <a:t>번 소스코드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BA5B01-04E7-4ACB-AE1A-F5C09141A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285" y="970728"/>
            <a:ext cx="5763429" cy="588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701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D19CD-9FB3-44B4-AD26-4F3946859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</a:t>
            </a:r>
            <a:r>
              <a:rPr lang="en-US" altLang="ko-KR" b="1" dirty="0"/>
              <a:t>6</a:t>
            </a:r>
            <a:r>
              <a:rPr lang="ko-KR" altLang="en-US" b="1" dirty="0"/>
              <a:t>번 실행화면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3C1228-4FA4-4282-B3D8-2819672E4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425" y="1162050"/>
            <a:ext cx="5391150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46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D19CD-9FB3-44B4-AD26-4F3946859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</a:t>
            </a:r>
            <a:r>
              <a:rPr lang="en-US" altLang="ko-KR" b="1" dirty="0"/>
              <a:t>7</a:t>
            </a:r>
            <a:r>
              <a:rPr lang="ko-KR" altLang="en-US" b="1" dirty="0"/>
              <a:t>번 소스코드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5EBFD4-9DFD-4626-B0B1-30B0EB856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127" y="1180308"/>
            <a:ext cx="5877745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714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D19CD-9FB3-44B4-AD26-4F3946859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</a:t>
            </a:r>
            <a:r>
              <a:rPr lang="en-US" altLang="ko-KR" b="1" dirty="0"/>
              <a:t>7</a:t>
            </a:r>
            <a:r>
              <a:rPr lang="ko-KR" altLang="en-US" b="1" dirty="0"/>
              <a:t>번 실행화면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7FBDE8-EE2D-4B59-86B5-CC1175F27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425" y="1162050"/>
            <a:ext cx="5391150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639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D19CD-9FB3-44B4-AD26-4F3946859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</a:t>
            </a:r>
            <a:r>
              <a:rPr lang="en-US" altLang="ko-KR" b="1" dirty="0"/>
              <a:t>8</a:t>
            </a:r>
            <a:r>
              <a:rPr lang="ko-KR" altLang="en-US" b="1" dirty="0"/>
              <a:t>번 소스코드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2E1506-C32B-4521-9AC3-808BA8C4E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943" y="1285576"/>
            <a:ext cx="5468113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890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D19CD-9FB3-44B4-AD26-4F3946859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</a:t>
            </a:r>
            <a:r>
              <a:rPr lang="en-US" altLang="ko-KR" b="1" dirty="0"/>
              <a:t>8</a:t>
            </a:r>
            <a:r>
              <a:rPr lang="ko-KR" altLang="en-US" b="1" dirty="0"/>
              <a:t>번 실행화면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7343D0-2F5E-4679-8D48-7D77BCC5B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425" y="1162050"/>
            <a:ext cx="5391150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927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D19CD-9FB3-44B4-AD26-4F3946859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</a:t>
            </a:r>
            <a:r>
              <a:rPr lang="en-US" altLang="ko-KR" b="1" dirty="0"/>
              <a:t>9</a:t>
            </a:r>
            <a:r>
              <a:rPr lang="ko-KR" altLang="en-US" b="1" dirty="0"/>
              <a:t>번 소스코드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F2F7AF-D769-4ACC-BA74-B5B3FC0D6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860" y="975360"/>
            <a:ext cx="5396280" cy="588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672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D19CD-9FB3-44B4-AD26-4F3946859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</a:t>
            </a:r>
            <a:r>
              <a:rPr lang="en-US" altLang="ko-KR" b="1" dirty="0"/>
              <a:t>9</a:t>
            </a:r>
            <a:r>
              <a:rPr lang="ko-KR" altLang="en-US" b="1" dirty="0"/>
              <a:t>번 실행화면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6889C7-4AE9-4FD6-84A0-76963A202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425" y="1162050"/>
            <a:ext cx="5391150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51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D19CD-9FB3-44B4-AD26-4F3946859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</a:t>
            </a:r>
            <a:r>
              <a:rPr lang="en-US" altLang="ko-KR" b="1" dirty="0"/>
              <a:t>1</a:t>
            </a:r>
            <a:r>
              <a:rPr lang="ko-KR" altLang="en-US" b="1" dirty="0"/>
              <a:t>번 소스코드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C3E5B8-AD2F-4CBB-B53D-92C51C623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075" y="1223654"/>
            <a:ext cx="5553850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382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D19CD-9FB3-44B4-AD26-4F3946859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</a:t>
            </a:r>
            <a:r>
              <a:rPr lang="en-US" altLang="ko-KR" b="1" dirty="0"/>
              <a:t>10</a:t>
            </a:r>
            <a:r>
              <a:rPr lang="ko-KR" altLang="en-US" b="1" dirty="0"/>
              <a:t>번 소스코드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E93622-B1CE-40EC-9884-D2DD3CD2C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311" y="1538023"/>
            <a:ext cx="6649378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473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D19CD-9FB3-44B4-AD26-4F3946859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</a:t>
            </a:r>
            <a:r>
              <a:rPr lang="en-US" altLang="ko-KR" b="1" dirty="0"/>
              <a:t>10</a:t>
            </a:r>
            <a:r>
              <a:rPr lang="ko-KR" altLang="en-US" b="1" dirty="0"/>
              <a:t>번 실행화면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656FCF-9158-4067-94D5-124EA617F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325563"/>
            <a:ext cx="4413891" cy="46634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D609C49-4BC6-4312-BA6E-DD1FA266A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826" y="1325563"/>
            <a:ext cx="4413891" cy="46634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E655AE1-74B8-46EB-A44C-9EF6583B1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8109" y="1325563"/>
            <a:ext cx="4413891" cy="46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289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D19CD-9FB3-44B4-AD26-4F3946859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</a:t>
            </a:r>
            <a:r>
              <a:rPr lang="en-US" altLang="ko-KR" b="1" dirty="0"/>
              <a:t>1</a:t>
            </a:r>
            <a:r>
              <a:rPr lang="ko-KR" altLang="en-US" b="1" dirty="0"/>
              <a:t>번 실행화면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CD6A37-5187-4EF8-80EC-37B2A9CE2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425" y="1162050"/>
            <a:ext cx="5391150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958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D19CD-9FB3-44B4-AD26-4F3946859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</a:t>
            </a:r>
            <a:r>
              <a:rPr lang="en-US" altLang="ko-KR" b="1" dirty="0"/>
              <a:t>2</a:t>
            </a:r>
            <a:r>
              <a:rPr lang="ko-KR" altLang="en-US" b="1" dirty="0"/>
              <a:t>번 소스코드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A8185A-60E0-47F0-B020-928231304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759" y="1199839"/>
            <a:ext cx="5420481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47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D19CD-9FB3-44B4-AD26-4F3946859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</a:t>
            </a:r>
            <a:r>
              <a:rPr lang="en-US" altLang="ko-KR" b="1" dirty="0"/>
              <a:t>2</a:t>
            </a:r>
            <a:r>
              <a:rPr lang="ko-KR" altLang="en-US" b="1" dirty="0"/>
              <a:t>번 실행화면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588CE2-6939-419E-8926-C50C00FA3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425" y="1162050"/>
            <a:ext cx="5391150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241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D19CD-9FB3-44B4-AD26-4F3946859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</a:t>
            </a:r>
            <a:r>
              <a:rPr lang="en-US" altLang="ko-KR" b="1" dirty="0"/>
              <a:t>3</a:t>
            </a:r>
            <a:r>
              <a:rPr lang="ko-KR" altLang="en-US" b="1" dirty="0"/>
              <a:t>번 소스코드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B6A9292-44BA-48D2-AD1F-8B62B3680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891" y="1190312"/>
            <a:ext cx="5144218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225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D19CD-9FB3-44B4-AD26-4F3946859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</a:t>
            </a:r>
            <a:r>
              <a:rPr lang="en-US" altLang="ko-KR" b="1" dirty="0"/>
              <a:t>3</a:t>
            </a:r>
            <a:r>
              <a:rPr lang="ko-KR" altLang="en-US" b="1" dirty="0"/>
              <a:t>번 실행화면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65786D-FE7E-46C5-94BA-ADB350DB1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425" y="1162050"/>
            <a:ext cx="5391150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03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D19CD-9FB3-44B4-AD26-4F3946859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</a:t>
            </a:r>
            <a:r>
              <a:rPr lang="en-US" altLang="ko-KR" b="1" dirty="0"/>
              <a:t>4</a:t>
            </a:r>
            <a:r>
              <a:rPr lang="ko-KR" altLang="en-US" b="1" dirty="0"/>
              <a:t>번 소스코드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EA114B-108C-4127-9F92-5F4BCD797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549" y="1309391"/>
            <a:ext cx="5210902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750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D19CD-9FB3-44B4-AD26-4F3946859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</a:t>
            </a:r>
            <a:r>
              <a:rPr lang="en-US" altLang="ko-KR" b="1" dirty="0"/>
              <a:t>4</a:t>
            </a:r>
            <a:r>
              <a:rPr lang="ko-KR" altLang="en-US" b="1" dirty="0"/>
              <a:t>번 실행화면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BD9AD7-F7F3-4D4C-8287-F4644E291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425" y="1162050"/>
            <a:ext cx="5391150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67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99</Words>
  <Application>Microsoft Office PowerPoint</Application>
  <PresentationFormat>와이드스크린</PresentationFormat>
  <Paragraphs>25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Web Programming  12주차</vt:lpstr>
      <vt:lpstr>예제 1번 소스코드</vt:lpstr>
      <vt:lpstr>예제 1번 실행화면</vt:lpstr>
      <vt:lpstr>예제 2번 소스코드</vt:lpstr>
      <vt:lpstr>예제 2번 실행화면</vt:lpstr>
      <vt:lpstr>예제 3번 소스코드</vt:lpstr>
      <vt:lpstr>예제 3번 실행화면</vt:lpstr>
      <vt:lpstr>예제 4번 소스코드</vt:lpstr>
      <vt:lpstr>예제 4번 실행화면</vt:lpstr>
      <vt:lpstr>예제 5번 소스코드</vt:lpstr>
      <vt:lpstr>예제 5번 실행화면</vt:lpstr>
      <vt:lpstr>예제 6번 소스코드</vt:lpstr>
      <vt:lpstr>예제 6번 실행화면</vt:lpstr>
      <vt:lpstr>예제 7번 소스코드</vt:lpstr>
      <vt:lpstr>예제 7번 실행화면</vt:lpstr>
      <vt:lpstr>예제 8번 소스코드</vt:lpstr>
      <vt:lpstr>예제 8번 실행화면</vt:lpstr>
      <vt:lpstr>예제 9번 소스코드</vt:lpstr>
      <vt:lpstr>예제 9번 실행화면</vt:lpstr>
      <vt:lpstr>예제 10번 소스코드</vt:lpstr>
      <vt:lpstr>예제 10번 실행화면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  12주차</dc:title>
  <dc:creator>111 Yukari</dc:creator>
  <cp:lastModifiedBy>111 Yukari</cp:lastModifiedBy>
  <cp:revision>13</cp:revision>
  <dcterms:created xsi:type="dcterms:W3CDTF">2020-11-18T16:29:12Z</dcterms:created>
  <dcterms:modified xsi:type="dcterms:W3CDTF">2020-11-18T17:03:16Z</dcterms:modified>
</cp:coreProperties>
</file>