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10" r:id="rId51"/>
    <p:sldId id="311" r:id="rId52"/>
    <p:sldId id="306" r:id="rId53"/>
    <p:sldId id="307" r:id="rId54"/>
    <p:sldId id="308" r:id="rId55"/>
    <p:sldId id="309" r:id="rId56"/>
    <p:sldId id="312" r:id="rId57"/>
    <p:sldId id="313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34CC3-388E-4D8B-8C85-16EB11C0A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EB9CC7-DC47-4FF0-A730-057EB003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37AC7-6C5B-4908-AB27-CE6CBE2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E58C8-588B-407F-920A-BCA93F98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3DBA9-5EF0-4C45-880C-DEBF0C31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348B-A31D-46D9-B577-B052CC66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D8A38-828B-40FA-B8D1-6CF4B1C6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734AF-82CA-4B1A-BB78-59878CAB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280D5-57A0-4596-A4C1-1F07706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E993A-FD2C-4667-9C45-05F0F8B0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BBBD1-129C-403B-9A57-05CF90BDB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08C89-F915-496B-B8AD-CBB62404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3B43A-BAC3-4DA2-892E-088E50FF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4F4C9-BCC1-4731-825A-954DF979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5EB62-4F24-4731-BA94-2FA1DA31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9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06DF2-F067-45D0-95B1-314FCC19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5A885-7D9B-438C-8629-55519E86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82998-F339-4CDA-82D1-DCB84057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0E145-7986-4B0B-9C77-2748765F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BC139-BA63-4508-B518-852E4A20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7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F9707-F005-4343-AA5D-224613FE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7E6FF-40B2-4E11-818F-997C08E6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15BBE-3BB8-4517-81A5-63D977B2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00F58-7173-4961-9FE6-544DB26D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ABE1E-1577-4666-8596-40E5BAD2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9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F8116-F1ED-4BF3-967E-E3D22AE6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1C073-53E4-4E14-8BD3-70858F3E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36B33-0B52-4CFC-8105-0847605C0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0F7FD3-2F3C-4CAB-90C6-78A0AC2E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CB0E5-6A8B-45EF-A090-6F01FE27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15F1-65A8-4700-A5A7-606A8498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0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0EB05-C968-485D-A090-7BBDDCB0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0EF16-0B1C-4487-AF7E-4DE4F3BD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9294F-8554-4693-BCA9-197EE21F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67A76D-A469-4222-BECA-5AAB8D422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7F4939-1910-4A6E-B5C0-FE62CCB1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B5A2A-EAF4-4F5A-9148-F93B6318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00621-C953-42B4-837A-DB727537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9E7CCE-A43F-476A-AB2B-644A7A62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B856-9189-45C7-9051-F7DCA119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7F61D-8252-4FBF-BABC-3F9C3FA4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6329D-4CB8-4F52-91DC-C9B957F5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3C04C-E6DB-463B-8C6A-1E4BA93B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1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6F352D-1F5E-4FBA-A627-38806999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5000A-22A5-4808-A817-9A8ED22D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5A231-E064-4E15-AABC-95517AA7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8B881-BC18-4477-9BE2-9F1EECBB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034C3-7948-47E2-AAC2-AD0A3C25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640593-DFF8-4A3D-B099-6EA98E5A3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F2820-F751-4DD4-9650-8E9D28DC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4469C-9317-4F95-B587-C52BB00F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615E6-DF60-4176-A8B9-DF62A958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3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D820B-0534-4778-8B80-3043A42C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1E0AAA-A85E-4FA5-8EF6-49B1378E0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FCFA7-EBF2-4902-A689-2E5915CBE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C534D-DE3F-4B4D-91A5-0779446C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F2983-14A3-4204-ACB6-956CEE5E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9097B-7FEB-44BB-A2CC-B4873B89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95EC36-9187-4766-A4FB-B720EA5D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C398A-7F89-427E-823D-28A03F42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DC822-935B-46E4-8E4B-41A0F9F3A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5D87-4532-4CC7-98C0-EF8FE9D27873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5AACC-3839-4614-A97C-6B79A0C5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87EC4-CC60-44B7-AA56-03468921A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DF08-C146-4CB7-AD54-C38601DB1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3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13</a:t>
            </a:r>
            <a:r>
              <a:rPr lang="ko-KR" altLang="en-US" sz="2400" dirty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29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전화번호 </a:t>
            </a:r>
            <a:r>
              <a:rPr lang="en-US" altLang="ko-KR" dirty="0"/>
              <a:t>: 010-9463-7836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F3F3A5-FC6B-40BE-BCA0-92CD9AD5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325563"/>
            <a:ext cx="590632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AD092-41E8-46B6-8222-6BF685B4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960120"/>
            <a:ext cx="62293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069AD-23CF-40B6-A000-8AE912FF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1295102"/>
            <a:ext cx="531569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8AFE7-768A-49FB-B37C-CE7AC3C0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36" y="1325563"/>
            <a:ext cx="799572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0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20252-B61A-4875-9250-FA2C66D75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099812"/>
            <a:ext cx="533474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6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EDDFA-4274-4535-A509-A533AD37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86" y="1327845"/>
            <a:ext cx="7992428" cy="55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8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7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98E91C-1014-4E17-B2CE-20465AD5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102621"/>
            <a:ext cx="5582429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7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02DD2-6BD1-4F06-8812-64471332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36" y="1325563"/>
            <a:ext cx="799572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8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B4431-D6FC-41C5-AFA7-DFD9095A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59" y="1147444"/>
            <a:ext cx="523948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4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8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79DA8-8E85-46D1-9207-FB380B2C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36" y="1325563"/>
            <a:ext cx="799572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5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9EF06-6686-420D-863F-310086B5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1195075"/>
            <a:ext cx="579200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5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9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BDF09B-1FA6-478F-8507-3F057BAC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223" y="1005840"/>
            <a:ext cx="5301553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/>
              <a:t>예제 </a:t>
            </a:r>
            <a:r>
              <a:rPr lang="en-US" altLang="ko-KR" b="1"/>
              <a:t>9</a:t>
            </a:r>
            <a:r>
              <a:rPr lang="ko-KR" altLang="en-US" b="1"/>
              <a:t>번 실행화면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CF4D7-301D-42CD-BA95-A73AEBB9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36" y="1325563"/>
            <a:ext cx="799572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/>
              <a:t>예제 </a:t>
            </a:r>
            <a:r>
              <a:rPr lang="en-US" altLang="ko-KR" b="1"/>
              <a:t>10</a:t>
            </a:r>
            <a:r>
              <a:rPr lang="ko-KR" altLang="en-US" b="1"/>
              <a:t>번 소스코드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15D9E-0E8E-4F0B-8BC4-0A49CD17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166497"/>
            <a:ext cx="537285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2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10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8028F0-9B5E-49E0-B372-66DF94F9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5" y="1308226"/>
            <a:ext cx="6198870" cy="55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8C4F7F-871B-4570-B07A-8C619516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111186"/>
            <a:ext cx="586821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8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11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7ADBA2-50D6-44AA-AB1B-DEDAA0A2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365" y="1171784"/>
            <a:ext cx="6351270" cy="568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34F06-288B-4D70-ADF5-7237C628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68" y="1325563"/>
            <a:ext cx="5471063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5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12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1B751-7FD9-4BA2-84FD-F4413309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7" y="1325563"/>
            <a:ext cx="6179506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F7D7E-7972-4B15-9F40-87513054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942628"/>
            <a:ext cx="5582429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2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13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212F5-71BF-4379-AA14-41100075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12" y="1173480"/>
            <a:ext cx="6349376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B65E0-C766-441C-B0BA-21895491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943" y="1325563"/>
            <a:ext cx="6796113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001685-5335-4788-A2E5-AE419471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325563"/>
            <a:ext cx="571579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7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14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20C9FE-05B0-4B7C-B714-8192AF84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7" y="1325563"/>
            <a:ext cx="6179506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36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4EC6E5-A656-406E-8112-B9D3C1B4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171260"/>
            <a:ext cx="5391902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3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11AAB-F6C3-420E-BE16-AA3B101D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93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66A23-9C0F-4795-B4C3-4A8D408B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1133154"/>
            <a:ext cx="521090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08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16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797B5A-D4E3-492A-8C1F-18DC7775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05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/>
              <a:t>예제 </a:t>
            </a:r>
            <a:r>
              <a:rPr lang="en-US" altLang="ko-KR" b="1"/>
              <a:t>17</a:t>
            </a:r>
            <a:r>
              <a:rPr lang="ko-KR" altLang="en-US" b="1"/>
              <a:t>번 소스코드</a:t>
            </a:r>
            <a:endParaRPr lang="ko-KR" altLang="en-US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B771E42-6E0D-40AF-8445-B3D9BE56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933101"/>
            <a:ext cx="545858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7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17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F662D-B069-4CAB-A9FF-4899C1A1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1324587"/>
            <a:ext cx="7151370" cy="55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51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18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170C6-D98F-4482-8C5A-58AB4031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909286"/>
            <a:ext cx="577295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6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18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98CCE-C327-4FA7-9682-3AF64700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D9CA77-710A-49D8-8366-A0EEF049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861654"/>
            <a:ext cx="5601482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4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19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2ADA39-0039-42B6-A16B-D81910FA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075" y="1214128"/>
            <a:ext cx="555385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40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19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FB099-9648-48CF-A778-70D6E71C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6" y="1325563"/>
            <a:ext cx="7150108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19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20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23835-AB3E-4D94-9078-F1EF643D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1014075"/>
            <a:ext cx="527758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9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20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C9911-6E0F-4ACE-9FC6-EB6D0AE2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2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AD6098-FCA3-492F-8BCE-B5F41F9D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33" y="1223654"/>
            <a:ext cx="562053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21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EBDDB-4294-4E06-8F04-7B0AE8BB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56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E5323-0808-455F-81B7-0240F56B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028365"/>
            <a:ext cx="533474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4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22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DEDAB-B741-42F5-89C5-CDE83D40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9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CC98D6-9D0D-4482-98A7-2BEEEB68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85" y="1088985"/>
            <a:ext cx="4846830" cy="57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6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23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8506A-4632-4C61-B064-D1C7FA3F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145EE7-593F-43F6-BA18-90FD61E8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93" y="1335088"/>
            <a:ext cx="6784413" cy="55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106391-60BD-45C5-B05A-9DF8C744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1143000"/>
            <a:ext cx="55721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24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6FEA30-23B6-4995-A822-06BEBA6B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1324587"/>
            <a:ext cx="7151370" cy="55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2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C99615-588E-4DF3-8694-11AE81DD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875465"/>
            <a:ext cx="597300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9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1D2C8A-BFBD-40D6-B8D8-A7D74636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43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C9F6F3-DFC2-4C46-956D-90F71104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904044"/>
            <a:ext cx="5458587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3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26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FC3DB9-3F43-42BA-B53A-DD48A361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1324587"/>
            <a:ext cx="7151370" cy="55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95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27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C45D83-EA2D-44BF-ABE0-8F1668A8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961680"/>
            <a:ext cx="591585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4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27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C9582-925F-4ADD-97CE-2A9405CE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45" y="1325563"/>
            <a:ext cx="715010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95ACC3-9702-460C-BF6D-628AACF4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147444"/>
            <a:ext cx="548716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4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3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A8CAC0-BA29-4BF7-BC47-03FFD848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53" y="1325563"/>
            <a:ext cx="5847094" cy="55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9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9A146C-9F00-4F58-996D-7394A60B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075518"/>
            <a:ext cx="5687219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DD0E-C40E-4BA0-B689-E32CF3CD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</a:t>
            </a:r>
            <a:r>
              <a:rPr lang="en-US" altLang="ko-KR" b="1" dirty="0"/>
              <a:t>4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7A6A61-EE2D-4794-9590-AB5E2729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5798420" cy="55324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A43F18-8F12-495B-9770-112448E1C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80" y="1325562"/>
            <a:ext cx="579842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0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247</Words>
  <Application>Microsoft Office PowerPoint</Application>
  <PresentationFormat>와이드스크린</PresentationFormat>
  <Paragraphs>62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맑은 고딕</vt:lpstr>
      <vt:lpstr>Arial</vt:lpstr>
      <vt:lpstr>Office 테마</vt:lpstr>
      <vt:lpstr>Web Programming   13주차</vt:lpstr>
      <vt:lpstr>예제 1번 소스코드</vt:lpstr>
      <vt:lpstr>예제 1번 실행화면</vt:lpstr>
      <vt:lpstr>예제 2번 소스코드</vt:lpstr>
      <vt:lpstr>예제 2번 실행화면</vt:lpstr>
      <vt:lpstr>예제 3번 소스코드</vt:lpstr>
      <vt:lpstr>예제 3번 실행화면</vt:lpstr>
      <vt:lpstr>예제 4번 소스코드</vt:lpstr>
      <vt:lpstr>예제 4번 실행화면</vt:lpstr>
      <vt:lpstr>예제 5번 소스코드</vt:lpstr>
      <vt:lpstr>예제 5번 실행화면</vt:lpstr>
      <vt:lpstr>예제 5번 소스코드</vt:lpstr>
      <vt:lpstr>예제 5번 실행화면</vt:lpstr>
      <vt:lpstr>예제 6번 소스코드</vt:lpstr>
      <vt:lpstr>예제 6번 실행화면</vt:lpstr>
      <vt:lpstr>예제 7번 소스코드</vt:lpstr>
      <vt:lpstr>예제 7번 실행화면</vt:lpstr>
      <vt:lpstr>예제 8번 소스코드</vt:lpstr>
      <vt:lpstr>예제 8번 실행화면</vt:lpstr>
      <vt:lpstr>예제 9번 소스코드</vt:lpstr>
      <vt:lpstr>예제 9번 실행화면</vt:lpstr>
      <vt:lpstr>예제 10번 소스코드</vt:lpstr>
      <vt:lpstr>예제 10번 실행화면</vt:lpstr>
      <vt:lpstr>예제 11번 소스코드</vt:lpstr>
      <vt:lpstr>예제 11번 실행화면</vt:lpstr>
      <vt:lpstr>예제 12번 소스코드</vt:lpstr>
      <vt:lpstr>예제 12번 실행화면</vt:lpstr>
      <vt:lpstr>예제 13번 소스코드</vt:lpstr>
      <vt:lpstr>예제 13번 실행화면</vt:lpstr>
      <vt:lpstr>예제 14번 소스코드</vt:lpstr>
      <vt:lpstr>예제 14번 실행화면</vt:lpstr>
      <vt:lpstr>예제 15번 소스코드</vt:lpstr>
      <vt:lpstr>예제 15번 실행화면</vt:lpstr>
      <vt:lpstr>예제 16번 소스코드</vt:lpstr>
      <vt:lpstr>예제 16번 실행화면</vt:lpstr>
      <vt:lpstr>예제 17번 소스코드</vt:lpstr>
      <vt:lpstr>예제 17번 실행화면</vt:lpstr>
      <vt:lpstr>예제 18번 소스코드</vt:lpstr>
      <vt:lpstr>예제 18번 실행화면</vt:lpstr>
      <vt:lpstr>예제 19번 소스코드</vt:lpstr>
      <vt:lpstr>예제 19번 실행화면</vt:lpstr>
      <vt:lpstr>예제 20번 소스코드</vt:lpstr>
      <vt:lpstr>예제 20번 실행화면</vt:lpstr>
      <vt:lpstr>예제 21번 소스코드</vt:lpstr>
      <vt:lpstr>예제 21번 실행화면</vt:lpstr>
      <vt:lpstr>예제 22번 소스코드</vt:lpstr>
      <vt:lpstr>예제 22번 실행화면</vt:lpstr>
      <vt:lpstr>예제 23번 소스코드</vt:lpstr>
      <vt:lpstr>예제 23번 실행화면</vt:lpstr>
      <vt:lpstr>예제 24번 소스코드</vt:lpstr>
      <vt:lpstr>예제 24번 실행화면</vt:lpstr>
      <vt:lpstr>예제 25번 소스코드</vt:lpstr>
      <vt:lpstr>예제 25번 실행화면</vt:lpstr>
      <vt:lpstr>예제 26번 소스코드</vt:lpstr>
      <vt:lpstr>예제 26번 실행화면</vt:lpstr>
      <vt:lpstr>예제 27번 소스코드</vt:lpstr>
      <vt:lpstr>예제 27번 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13주차</dc:title>
  <dc:creator>111 Yukari</dc:creator>
  <cp:lastModifiedBy>111 Yukari</cp:lastModifiedBy>
  <cp:revision>42</cp:revision>
  <dcterms:created xsi:type="dcterms:W3CDTF">2020-11-26T09:08:49Z</dcterms:created>
  <dcterms:modified xsi:type="dcterms:W3CDTF">2020-11-26T11:09:01Z</dcterms:modified>
</cp:coreProperties>
</file>