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292F7-1911-4F00-9268-C473056C6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BED73-3559-43B9-9686-6DF796A0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6DCE9-C938-4369-9C4F-99AC878D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275DC-1229-4914-A280-1B62262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7CC08-7913-4E38-A580-DC6CF3C7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886FF-E542-4F41-A944-FEFBCB91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FF2E7-796F-4F71-A29E-FF009DC58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FE705-5F3B-4E90-A618-6BED9EE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FB246-5B5E-4826-BFC9-F38F793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C7730-560F-4CAE-95E1-478AC49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6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562ECE-9758-44ED-8523-346498D03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646898-3BCE-46CB-A659-F31A0B70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0E64-476E-4A97-B263-36F1B656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40456-CFA8-4080-BA40-66A0B478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2D55B-ADAF-4B50-981A-DCB2AB5A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2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09B7B-CBAD-4FC9-BB60-2B803C42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CED11-F8A8-456A-9467-74D4C663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EED5F-90C3-4ABC-9630-B491A5B5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FA9D-3818-4ADF-9187-CF7E95DB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0AA74-0267-491F-A300-AA3686C1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2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B5367-5162-42DF-B6AE-CBE71E2C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384FA-B182-450D-A0B0-1C28F70A1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3A49D-8397-43B3-BEEB-00B30373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E6069-29BE-4DE3-BB08-F7E7D9E7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7DDC1-9F5C-4315-A492-5C7E7E1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AE240-1E2F-4C19-85F1-A1A2929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4668F-A4C3-4C8A-9832-3F3925E1C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D2312-DD2A-4D6A-8A77-B02938AF2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1459A-1CB8-4B69-BB7C-521498E5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CE522-4443-45E6-B57B-294DFCEC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13D6B-82E6-4760-B773-A3560D16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0FC-B4CC-467A-B7FA-5AC59ACB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DA24C-4485-45A1-B83B-3D97EA71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AC7342-2998-4A80-A7F3-58DFE49AA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29061-8BC0-4E31-B9AA-F61C1B42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3C7B2-E64F-4EC5-B3BB-71C70C250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86CAE-2AC7-486F-BA77-FD2BE5A0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796558-E09D-4A1B-A890-DACB13F0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F5F01D-564C-41B7-80C1-62233CED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2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45334-5EA3-4D8F-9A56-0D2820DC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14B94A-8DBA-4A29-AD7D-9C69B268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9DFBBA-84CC-4B6E-81F2-C07421D1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0FCDD-E9EA-4A27-A546-5F7BB26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8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A09F92-9592-4897-BECD-8B0594C6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F68C80-9749-4288-83DF-9C217FC8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E87BA-CD2F-4D5C-A85D-C5B5F94A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1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4BAC5-6D3C-4139-9883-ACD77C85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5AABC-1E8E-445B-B288-4650657D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BBEAF-697E-438B-872D-ADE488C8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31EF2-C248-4145-842D-68BA4A56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6DD23-8E6A-4020-A87D-5A8357FE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3AAC9-0319-47D8-8B36-5FC35322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3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92BEF-D11E-40A8-84FF-BFB94298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9CA82B-9E6E-4AE1-A3D7-210F64404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2AE189-F69D-48C2-897F-DCE3D720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3E81-17FB-4344-B1AD-514456B3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B95C-5177-47AA-A15F-F7341868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BD3E1-4F22-4492-9B8B-D677BE5D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969ADA-3602-4122-86B9-9E75DB95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8F226-7F89-4642-A6B5-E159FC3B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30024-F080-49EB-9293-810893EA9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EC22-BE1F-4383-99EB-4A46620F99E2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D5D30-6FDB-4977-B887-E52C3C045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8E013-D526-40BA-9BA4-317E2C7E1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CCA1-B9E2-4249-AF19-404A83333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7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1502-B520-4F73-A2F4-CF32E187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14</a:t>
            </a:r>
            <a:r>
              <a:rPr lang="ko-KR" altLang="en-US" sz="2400" dirty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3A368-C72F-4316-B9D5-234BC3BA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295"/>
            <a:ext cx="9144000" cy="26823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전화번호 </a:t>
            </a:r>
            <a:r>
              <a:rPr lang="en-US" altLang="ko-KR" dirty="0"/>
              <a:t>: 010-9463-7836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1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BE9F3-9F2F-4C26-93B8-CB42D3AB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13" y="986862"/>
            <a:ext cx="6265174" cy="58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5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FC474-2EAE-47A2-B8D2-3A2CFC10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25563"/>
            <a:ext cx="4933950" cy="495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D83D16-7B75-4A3F-993E-DD979F56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1" y="1325563"/>
            <a:ext cx="4933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6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E8E4A9-7DEF-48D9-A539-2E963367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58" y="1036046"/>
            <a:ext cx="6542283" cy="58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6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61EF0A-F47F-4E54-B8CB-2078D3C8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5686425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560E46-3CF2-4E9E-A793-6E0CB840E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1325563"/>
            <a:ext cx="56864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7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F36E64-68B5-4711-AFC6-967569F3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751"/>
            <a:ext cx="7001852" cy="4963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02C0C1-49CA-4AC2-97A8-801C2B46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27" y="2532490"/>
            <a:ext cx="697327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7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D7E1A-30F1-4ABB-8E99-11A8477D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900"/>
            <a:ext cx="4781550" cy="412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2040C6-8321-4BFC-B6F4-538A308C1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1724658"/>
            <a:ext cx="4781550" cy="4124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57DCC-8EDD-4069-9213-6EF226DD3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450" y="1739898"/>
            <a:ext cx="47815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E0111-F6E9-4866-B8A9-3BCE3439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325563"/>
            <a:ext cx="662079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00650-B7B3-431A-BD37-D0688F9A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1330879"/>
            <a:ext cx="4933950" cy="495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4F439A-E5C0-429B-BDD5-C0D4BAFA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563"/>
            <a:ext cx="4933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F88BE5-9051-4136-9BA7-9009A2FF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14" y="1325563"/>
            <a:ext cx="7202171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01D6EE-A1A6-4823-A9D0-8C25DD26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4933950" cy="4953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CC9E3E-0D87-4DF0-8921-B653A39E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1325563"/>
            <a:ext cx="4933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3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D61ED-AD07-43BE-8986-3DED9188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94" y="1325563"/>
            <a:ext cx="6379811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2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3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3F195-C46A-47B5-8ABE-3BE6F2F3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25563"/>
            <a:ext cx="4933950" cy="495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4F567A-2952-40FE-8E9D-45C8828B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1325563"/>
            <a:ext cx="4933950" cy="495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B49D7C-B9C9-4A30-AACF-1B2F27CC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1325563"/>
            <a:ext cx="4933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4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4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E00364-9F93-4BD6-8B14-D3EE155A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43" y="1325563"/>
            <a:ext cx="6630325" cy="5430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DCECA2-746A-4FB7-A55E-C115D452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59" y="1554195"/>
            <a:ext cx="674464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3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DF71C-1011-460B-9EB7-521B6840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4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6C058-31C2-4B97-B2FA-84E6765C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4933950" cy="495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E4418A-1F1D-4CAE-A91D-475F1793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1325563"/>
            <a:ext cx="49339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와이드스크린</PresentationFormat>
  <Paragraphs>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Web Programming   14주차</vt:lpstr>
      <vt:lpstr>예제 1번 소스코드</vt:lpstr>
      <vt:lpstr>예제 1번 실행화면</vt:lpstr>
      <vt:lpstr>예제 2번 소스코드</vt:lpstr>
      <vt:lpstr>예제 2번 실행화면</vt:lpstr>
      <vt:lpstr>예제 3번 소스코드</vt:lpstr>
      <vt:lpstr>예제 3번 실행화면</vt:lpstr>
      <vt:lpstr>예제 4번 소스코드</vt:lpstr>
      <vt:lpstr>예제 4번 실행화면</vt:lpstr>
      <vt:lpstr>예제 5번 소스코드</vt:lpstr>
      <vt:lpstr>예제 5번 실행화면</vt:lpstr>
      <vt:lpstr>예제 6번 소스코드</vt:lpstr>
      <vt:lpstr>예제 6번 실행화면</vt:lpstr>
      <vt:lpstr>예제 7번 소스코드</vt:lpstr>
      <vt:lpstr>예제 7번 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 14주차</dc:title>
  <dc:creator>111 Yukari</dc:creator>
  <cp:lastModifiedBy>111 Yukari</cp:lastModifiedBy>
  <cp:revision>9</cp:revision>
  <dcterms:created xsi:type="dcterms:W3CDTF">2020-12-04T07:33:59Z</dcterms:created>
  <dcterms:modified xsi:type="dcterms:W3CDTF">2020-12-04T07:42:53Z</dcterms:modified>
</cp:coreProperties>
</file>