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57" r:id="rId5"/>
    <p:sldId id="258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82FB-F4A8-44D1-9BFB-5E0950D566E4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5A9C-CD04-49AC-92DD-23958D495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82FB-F4A8-44D1-9BFB-5E0950D566E4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5A9C-CD04-49AC-92DD-23958D495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82FB-F4A8-44D1-9BFB-5E0950D566E4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5A9C-CD04-49AC-92DD-23958D495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82FB-F4A8-44D1-9BFB-5E0950D566E4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5A9C-CD04-49AC-92DD-23958D495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82FB-F4A8-44D1-9BFB-5E0950D566E4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5A9C-CD04-49AC-92DD-23958D495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82FB-F4A8-44D1-9BFB-5E0950D566E4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5A9C-CD04-49AC-92DD-23958D495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82FB-F4A8-44D1-9BFB-5E0950D566E4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5A9C-CD04-49AC-92DD-23958D495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82FB-F4A8-44D1-9BFB-5E0950D566E4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5A9C-CD04-49AC-92DD-23958D495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82FB-F4A8-44D1-9BFB-5E0950D566E4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5A9C-CD04-49AC-92DD-23958D495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82FB-F4A8-44D1-9BFB-5E0950D566E4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5A9C-CD04-49AC-92DD-23958D495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555482FB-F4A8-44D1-9BFB-5E0950D566E4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B15C5A9C-CD04-49AC-92DD-23958D495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55482FB-F4A8-44D1-9BFB-5E0950D566E4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15C5A9C-CD04-49AC-92DD-23958D495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exams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College English 4 (04)</a:t>
            </a:r>
          </a:p>
          <a:p>
            <a:r>
              <a:rPr lang="en-US" dirty="0" smtClean="0"/>
              <a:t>Keith Robinson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Thursday 5</a:t>
            </a:r>
            <a:r>
              <a:rPr lang="en-US" baseline="30000" dirty="0" smtClean="0"/>
              <a:t>th</a:t>
            </a:r>
            <a:r>
              <a:rPr lang="en-US" dirty="0" smtClean="0"/>
              <a:t> (3pm – 4pm) – TOEIC </a:t>
            </a:r>
            <a:r>
              <a:rPr lang="en-US" dirty="0" err="1" smtClean="0"/>
              <a:t>Voca</a:t>
            </a:r>
            <a:r>
              <a:rPr lang="en-US" dirty="0" smtClean="0"/>
              <a:t> test</a:t>
            </a:r>
          </a:p>
          <a:p>
            <a:pPr>
              <a:buNone/>
            </a:pPr>
            <a:r>
              <a:rPr lang="en-US" dirty="0" smtClean="0"/>
              <a:t>Monday 9</a:t>
            </a:r>
            <a:r>
              <a:rPr lang="en-US" baseline="30000" dirty="0" smtClean="0"/>
              <a:t>th</a:t>
            </a:r>
            <a:r>
              <a:rPr lang="en-US" dirty="0" smtClean="0"/>
              <a:t> (3pm – 5pm) – Speaking Exam 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Note: Next week is a make-up schedule.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/>
              <a:t>Thursday </a:t>
            </a:r>
            <a:r>
              <a:rPr lang="en-US" dirty="0" smtClean="0"/>
              <a:t>= </a:t>
            </a:r>
            <a:r>
              <a:rPr lang="en-US" dirty="0" smtClean="0"/>
              <a:t>Wednesday (10.9.19)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TOEIC VOCA test (10%)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Thursday 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(3pm </a:t>
            </a:r>
            <a:r>
              <a:rPr lang="en-US" dirty="0" smtClean="0"/>
              <a:t>– </a:t>
            </a:r>
            <a:r>
              <a:rPr lang="en-US" dirty="0" smtClean="0"/>
              <a:t>4pm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You will have 20 multiple choice questions (from the online tests). You will have 10 minutes to answer.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Your speaking exam will be on: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altLang="ko-KR" dirty="0"/>
              <a:t> Monday 9</a:t>
            </a:r>
            <a:r>
              <a:rPr lang="en-US" altLang="ko-KR" baseline="30000" dirty="0"/>
              <a:t>th</a:t>
            </a:r>
            <a:r>
              <a:rPr lang="en-US" altLang="ko-KR" dirty="0"/>
              <a:t> </a:t>
            </a:r>
            <a:r>
              <a:rPr lang="en-US" altLang="ko-KR" dirty="0" smtClean="0"/>
              <a:t>(3pm </a:t>
            </a:r>
            <a:r>
              <a:rPr lang="en-US" altLang="ko-KR" dirty="0"/>
              <a:t>– </a:t>
            </a:r>
            <a:r>
              <a:rPr lang="en-US" altLang="ko-KR" dirty="0" smtClean="0"/>
              <a:t>5pm</a:t>
            </a:r>
            <a:r>
              <a:rPr lang="en-US" altLang="ko-KR" dirty="0"/>
              <a:t>) </a:t>
            </a:r>
            <a:r>
              <a:rPr lang="en-US" dirty="0" smtClean="0"/>
              <a:t>December 		 </a:t>
            </a:r>
            <a:r>
              <a:rPr lang="en-US" smtClean="0"/>
              <a:t>Room 14203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3560"/>
            <a:ext cx="8153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You will have a 5 minute conversation with a partner on </a:t>
            </a:r>
            <a:r>
              <a:rPr lang="en-US" u="sng" dirty="0" smtClean="0"/>
              <a:t>one</a:t>
            </a:r>
            <a:r>
              <a:rPr lang="en-US" dirty="0" smtClean="0"/>
              <a:t> of the following topics: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</a:rPr>
              <a:t>Personal achievements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</a:rPr>
              <a:t>Travel experiences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</a:rPr>
              <a:t>Natural disasters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</a:rPr>
              <a:t>Personal disasters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</a:rPr>
              <a:t>Fashion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</a:rPr>
              <a:t>Healthy eating / eating habits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Oral Exam (Grading)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/>
              <a:t>You will be graded on the follow criteria:</a:t>
            </a:r>
          </a:p>
          <a:p>
            <a:pPr>
              <a:buNone/>
            </a:pPr>
            <a:r>
              <a:rPr lang="en-US" altLang="ko-KR" sz="2800" b="1" dirty="0">
                <a:latin typeface="Calibri"/>
                <a:cs typeface="Times New Roman"/>
              </a:rPr>
              <a:t>General Description</a:t>
            </a:r>
            <a:r>
              <a:rPr lang="en-US" altLang="ko-KR" sz="2800" dirty="0">
                <a:latin typeface="Calibri"/>
                <a:cs typeface="Times New Roman"/>
              </a:rPr>
              <a:t> (overall completeness, sustained discourse)</a:t>
            </a:r>
          </a:p>
          <a:p>
            <a:pPr>
              <a:buNone/>
            </a:pPr>
            <a:r>
              <a:rPr lang="en-US" altLang="ko-KR" sz="2800" b="1" dirty="0">
                <a:latin typeface="Calibri"/>
                <a:cs typeface="Times New Roman"/>
              </a:rPr>
              <a:t>Delivery</a:t>
            </a:r>
            <a:r>
              <a:rPr lang="en-US" altLang="ko-KR" sz="2800" dirty="0">
                <a:latin typeface="Calibri"/>
                <a:cs typeface="Times New Roman"/>
              </a:rPr>
              <a:t> (fluency, pronunciation, intonation)</a:t>
            </a:r>
          </a:p>
          <a:p>
            <a:pPr>
              <a:buNone/>
            </a:pPr>
            <a:r>
              <a:rPr lang="en-US" altLang="ko-KR" sz="2800" b="1" dirty="0">
                <a:latin typeface="Calibri"/>
                <a:cs typeface="Times New Roman"/>
              </a:rPr>
              <a:t>Language Use</a:t>
            </a:r>
            <a:r>
              <a:rPr lang="en-US" altLang="ko-KR" sz="2800" dirty="0">
                <a:latin typeface="Calibri"/>
                <a:cs typeface="Times New Roman"/>
              </a:rPr>
              <a:t> (grammar, vocabulary, degree of complexity)</a:t>
            </a:r>
          </a:p>
          <a:p>
            <a:pPr>
              <a:buNone/>
            </a:pPr>
            <a:r>
              <a:rPr lang="en-US" altLang="ko-KR" sz="2800" b="1" dirty="0">
                <a:latin typeface="Calibri"/>
                <a:cs typeface="Times New Roman"/>
              </a:rPr>
              <a:t>Topic Development</a:t>
            </a:r>
            <a:r>
              <a:rPr lang="en-US" altLang="ko-KR" sz="2800" dirty="0">
                <a:latin typeface="Calibri"/>
                <a:cs typeface="Times New Roman"/>
              </a:rPr>
              <a:t> (appropriateness, coherence, detail</a:t>
            </a:r>
            <a:r>
              <a:rPr lang="en-US" altLang="ko-KR" sz="2800" dirty="0" smtClean="0">
                <a:latin typeface="Calibri"/>
                <a:cs typeface="Times New Roman"/>
              </a:rPr>
              <a:t>)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FFFF00"/>
                </a:solidFill>
                <a:latin typeface="Calibri"/>
                <a:cs typeface="Times New Roman"/>
              </a:rPr>
              <a:t>Note: See the grading sheet on </a:t>
            </a:r>
            <a:r>
              <a:rPr lang="en-US" altLang="ko-KR" sz="2400" dirty="0" err="1" smtClean="0">
                <a:solidFill>
                  <a:srgbClr val="FFFF00"/>
                </a:solidFill>
                <a:latin typeface="Calibri"/>
                <a:cs typeface="Times New Roman"/>
              </a:rPr>
              <a:t>Schoology</a:t>
            </a:r>
            <a:r>
              <a:rPr lang="en-US" altLang="ko-KR" sz="2400" dirty="0" smtClean="0">
                <a:solidFill>
                  <a:srgbClr val="FFFF00"/>
                </a:solidFill>
                <a:latin typeface="Calibri"/>
                <a:cs typeface="Times New Roman"/>
              </a:rPr>
              <a:t> (Final Exams)</a:t>
            </a:r>
            <a:endParaRPr lang="en-US" altLang="ko-KR" sz="2400" dirty="0">
              <a:solidFill>
                <a:srgbClr val="FFFF00"/>
              </a:solidFill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94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dirty="0" smtClean="0"/>
              <a:t>	After the speaking exam, your class is finished!</a:t>
            </a:r>
          </a:p>
          <a:p>
            <a:pPr>
              <a:buNone/>
            </a:pPr>
            <a:endParaRPr lang="en-US" sz="4400" dirty="0" smtClean="0"/>
          </a:p>
          <a:p>
            <a:pPr algn="ctr">
              <a:buNone/>
            </a:pPr>
            <a:r>
              <a:rPr lang="en-US" sz="4800" dirty="0" smtClean="0"/>
              <a:t>Enjoy your Winter Vacation!</a:t>
            </a:r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Thank you for your work.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17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567</TotalTime>
  <Words>112</Words>
  <Application>Microsoft Office PowerPoint</Application>
  <PresentationFormat>화면 슬라이드 쇼(4:3)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Metro</vt:lpstr>
      <vt:lpstr>Final exams</vt:lpstr>
      <vt:lpstr>Schedule</vt:lpstr>
      <vt:lpstr>TOEIC VOCA test (10%)</vt:lpstr>
      <vt:lpstr>Oral Exam</vt:lpstr>
      <vt:lpstr>Oral Exam</vt:lpstr>
      <vt:lpstr>Oral Exam (Grading)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exams</dc:title>
  <dc:creator>hallym-324</dc:creator>
  <cp:lastModifiedBy>hallym</cp:lastModifiedBy>
  <cp:revision>35</cp:revision>
  <dcterms:created xsi:type="dcterms:W3CDTF">2012-10-11T17:26:59Z</dcterms:created>
  <dcterms:modified xsi:type="dcterms:W3CDTF">2019-11-27T03:00:02Z</dcterms:modified>
</cp:coreProperties>
</file>