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5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24" y="802299"/>
            <a:ext cx="7043351" cy="2541431"/>
          </a:xfrm>
        </p:spPr>
        <p:txBody>
          <a:bodyPr bIns="0" anchor="b">
            <a:normAutofit/>
          </a:bodyPr>
          <a:lstStyle>
            <a:lvl1pPr algn="l">
              <a:defRPr sz="4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44168" y="3343730"/>
            <a:ext cx="7159573" cy="109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4" y="83216"/>
            <a:ext cx="6571343" cy="69326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560426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89124"/>
            <a:ext cx="4034004" cy="152400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689124"/>
            <a:ext cx="795746" cy="152400"/>
          </a:xfrm>
        </p:spPr>
        <p:txBody>
          <a:bodyPr anchor="ctr"/>
          <a:lstStyle>
            <a:lvl1pPr>
              <a:defRPr sz="900" b="1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801193"/>
            <a:ext cx="66720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6653066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4" r:id="rId1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127" y="1367534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ea typeface="문체부 제목 돋음체" panose="020B0609000101010101" pitchFamily="49" charset="-127"/>
              </a:rPr>
              <a:t>C</a:t>
            </a:r>
            <a:r>
              <a:rPr lang="en-US" altLang="ko-KR" sz="4400" cap="none" dirty="0" smtClean="0">
                <a:ea typeface="문체부 제목 돋음체" panose="020B0609000101010101" pitchFamily="49" charset="-127"/>
              </a:rPr>
              <a:t>hapt5</a:t>
            </a:r>
            <a:r>
              <a:rPr lang="en-US" altLang="ko-KR" sz="4400" dirty="0" smtClean="0">
                <a:ea typeface="문체부 제목 돋음체" panose="020B0609000101010101" pitchFamily="49" charset="-127"/>
              </a:rPr>
              <a:t>. </a:t>
            </a:r>
            <a:r>
              <a:rPr lang="ko-KR" altLang="en-US" sz="4400" dirty="0" smtClean="0">
                <a:ea typeface="문체부 제목 돋음체" panose="020B0609000101010101" pitchFamily="49" charset="-127"/>
              </a:rPr>
              <a:t>객체 개요</a:t>
            </a:r>
            <a:endParaRPr lang="ko-KR" altLang="en-US" sz="4400" dirty="0">
              <a:ea typeface="문체부 제목 돋음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3977" y="3497955"/>
            <a:ext cx="5618515" cy="977621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객체 개요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920" y="909280"/>
            <a:ext cx="8240550" cy="2131224"/>
          </a:xfrm>
        </p:spPr>
        <p:txBody>
          <a:bodyPr>
            <a:noAutofit/>
          </a:bodyPr>
          <a:lstStyle/>
          <a:p>
            <a:pPr marL="180075" indent="-342900">
              <a:lnSpc>
                <a:spcPct val="100000"/>
              </a:lnSpc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배열 선언과 접근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var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array=[‘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’, 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망고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‘, 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키위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‘];</a:t>
            </a:r>
          </a:p>
          <a:p>
            <a:pPr marL="294375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alert(array[0]);   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alert(array[1]);  alert(array[2]);  array[2]=‘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자두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’;</a:t>
            </a:r>
          </a:p>
          <a:p>
            <a:pPr marL="180075" indent="-342900">
              <a:lnSpc>
                <a:spcPct val="100000"/>
              </a:lnSpc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 생성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–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리터럴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표기법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한 개의 객체만 생성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속성 </a:t>
            </a:r>
            <a:r>
              <a:rPr lang="en-US" altLang="ko-KR" sz="2000" dirty="0">
                <a:latin typeface="+mn-ea"/>
              </a:rPr>
              <a:t>(property</a:t>
            </a:r>
            <a:r>
              <a:rPr lang="en-US" altLang="ko-KR" sz="2000" dirty="0" smtClean="0">
                <a:latin typeface="+mn-ea"/>
              </a:rPr>
              <a:t>) : </a:t>
            </a:r>
            <a:r>
              <a:rPr lang="ko-KR" altLang="en-US" sz="2000" dirty="0" smtClean="0">
                <a:latin typeface="+mn-ea"/>
              </a:rPr>
              <a:t>객체 </a:t>
            </a:r>
            <a:r>
              <a:rPr lang="ko-KR" altLang="en-US" sz="2000" dirty="0">
                <a:latin typeface="+mn-ea"/>
              </a:rPr>
              <a:t>내부에 있는 </a:t>
            </a:r>
            <a:r>
              <a:rPr lang="ko-KR" altLang="en-US" sz="2000" dirty="0" smtClean="0">
                <a:latin typeface="+mn-ea"/>
              </a:rPr>
              <a:t>값</a:t>
            </a:r>
            <a:endParaRPr lang="en-US" altLang="ko-KR" sz="2000" dirty="0" smtClean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/>
              <a:t>객체의 </a:t>
            </a:r>
            <a:r>
              <a:rPr lang="ko-KR" altLang="en-US" sz="2000" dirty="0"/>
              <a:t>속성 중 함수 </a:t>
            </a:r>
            <a:r>
              <a:rPr lang="ko-KR" altLang="en-US" sz="2000" dirty="0" err="1"/>
              <a:t>자료형</a:t>
            </a:r>
            <a:endParaRPr lang="ko-KR" altLang="en-US" sz="2000" dirty="0"/>
          </a:p>
          <a:p>
            <a:pPr marL="294375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75425" y="944672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5136" y="2499704"/>
            <a:ext cx="8037231" cy="3835068"/>
            <a:chOff x="1738918" y="2575749"/>
            <a:chExt cx="8037231" cy="3835068"/>
          </a:xfrm>
        </p:grpSpPr>
        <p:sp>
          <p:nvSpPr>
            <p:cNvPr id="45" name="직사각형 44"/>
            <p:cNvSpPr/>
            <p:nvPr/>
          </p:nvSpPr>
          <p:spPr>
            <a:xfrm>
              <a:off x="1738918" y="2575749"/>
              <a:ext cx="7821223" cy="38350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788796" y="2694284"/>
              <a:ext cx="7987353" cy="3658342"/>
              <a:chOff x="451414" y="2759346"/>
              <a:chExt cx="8170022" cy="365834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765908" y="3144997"/>
                <a:ext cx="7855528" cy="327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2000" dirty="0" smtClean="0">
                    <a:solidFill>
                      <a:srgbClr val="00B0F0"/>
                    </a:solidFill>
                    <a:latin typeface="+mn-ea"/>
                  </a:rPr>
                  <a:t>let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book = {</a:t>
                </a:r>
              </a:p>
              <a:p>
                <a:pPr>
                  <a:spcBef>
                    <a:spcPts val="40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n-ea"/>
                  </a:rPr>
                  <a:t>           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title :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+mn-ea"/>
                  </a:rPr>
                  <a:t>    </a:t>
                </a:r>
                <a:r>
                  <a:rPr lang="en-US" altLang="ko-KR" sz="2000" dirty="0" smtClean="0">
                    <a:solidFill>
                      <a:srgbClr val="A31515"/>
                    </a:solidFill>
                    <a:latin typeface="+mn-ea"/>
                  </a:rPr>
                  <a:t>'</a:t>
                </a:r>
                <a:r>
                  <a:rPr lang="ko-KR" altLang="en-US" sz="2000" dirty="0">
                    <a:solidFill>
                      <a:srgbClr val="A31515"/>
                    </a:solidFill>
                    <a:latin typeface="+mn-ea"/>
                  </a:rPr>
                  <a:t>자바 스크립트</a:t>
                </a:r>
                <a:r>
                  <a:rPr lang="en-US" altLang="ko-KR" sz="2000" dirty="0">
                    <a:solidFill>
                      <a:srgbClr val="A31515"/>
                    </a:solidFill>
                    <a:latin typeface="+mn-ea"/>
                  </a:rPr>
                  <a:t>'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     author : </a:t>
                </a:r>
                <a:r>
                  <a:rPr lang="en-US" altLang="ko-KR" sz="2000" dirty="0">
                    <a:solidFill>
                      <a:srgbClr val="A31515"/>
                    </a:solidFill>
                    <a:latin typeface="+mn-ea"/>
                  </a:rPr>
                  <a:t>'</a:t>
                </a:r>
                <a:r>
                  <a:rPr lang="ko-KR" altLang="en-US" sz="2000" dirty="0" err="1">
                    <a:solidFill>
                      <a:srgbClr val="A31515"/>
                    </a:solidFill>
                    <a:latin typeface="+mn-ea"/>
                  </a:rPr>
                  <a:t>홍용성</a:t>
                </a:r>
                <a:r>
                  <a:rPr lang="en-US" altLang="ko-KR" sz="2000" dirty="0">
                    <a:solidFill>
                      <a:srgbClr val="A31515"/>
                    </a:solidFill>
                    <a:latin typeface="+mn-ea"/>
                  </a:rPr>
                  <a:t>'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     pages :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+mn-ea"/>
                  </a:rPr>
                  <a:t> 50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     price: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+mn-ea"/>
                  </a:rPr>
                  <a:t>   15000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           info: 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+mn-ea"/>
                  </a:rPr>
                  <a:t>function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 () {</a:t>
                </a:r>
              </a:p>
              <a:p>
                <a:pPr>
                  <a:spcBef>
                    <a:spcPts val="40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n-ea"/>
                  </a:rPr>
                  <a:t>               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alert(</a:t>
                </a:r>
                <a:r>
                  <a:rPr lang="en-US" altLang="ko-KR" sz="2000" dirty="0">
                    <a:solidFill>
                      <a:srgbClr val="A31515"/>
                    </a:solidFill>
                    <a:latin typeface="+mn-ea"/>
                  </a:rPr>
                  <a:t>`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+mn-ea"/>
                  </a:rPr>
                  <a:t>${</a:t>
                </a:r>
                <a:r>
                  <a:rPr lang="en-US" altLang="ko-KR" sz="2000" dirty="0" err="1">
                    <a:solidFill>
                      <a:srgbClr val="0000FF"/>
                    </a:solidFill>
                    <a:latin typeface="+mn-ea"/>
                  </a:rPr>
                  <a:t>this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+mn-ea"/>
                  </a:rPr>
                  <a:t>.title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+mn-ea"/>
                  </a:rPr>
                  <a:t>}</a:t>
                </a:r>
                <a:r>
                  <a:rPr lang="ko-KR" altLang="en-US" sz="2000" dirty="0">
                    <a:solidFill>
                      <a:srgbClr val="A31515"/>
                    </a:solidFill>
                    <a:latin typeface="+mn-ea"/>
                  </a:rPr>
                  <a:t> 의 분량은 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+mn-ea"/>
                  </a:rPr>
                  <a:t>${</a:t>
                </a:r>
                <a:r>
                  <a:rPr lang="en-US" altLang="ko-KR" sz="2000" dirty="0" err="1">
                    <a:solidFill>
                      <a:srgbClr val="0000FF"/>
                    </a:solidFill>
                    <a:latin typeface="+mn-ea"/>
                  </a:rPr>
                  <a:t>this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+mn-ea"/>
                  </a:rPr>
                  <a:t>.pages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+mn-ea"/>
                  </a:rPr>
                  <a:t>}</a:t>
                </a:r>
                <a:r>
                  <a:rPr lang="ko-KR" altLang="en-US" sz="2000" dirty="0">
                    <a:solidFill>
                      <a:srgbClr val="A31515"/>
                    </a:solidFill>
                    <a:latin typeface="+mn-ea"/>
                  </a:rPr>
                  <a:t> 입니다</a:t>
                </a:r>
                <a:r>
                  <a:rPr lang="en-US" altLang="ko-KR" sz="2000" dirty="0">
                    <a:solidFill>
                      <a:srgbClr val="A31515"/>
                    </a:solidFill>
                    <a:latin typeface="+mn-ea"/>
                  </a:rPr>
                  <a:t>`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);</a:t>
                </a:r>
              </a:p>
              <a:p>
                <a:pPr>
                  <a:spcBef>
                    <a:spcPts val="40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n-ea"/>
                  </a:rPr>
                  <a:t>           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n-ea"/>
                  </a:rPr>
                  <a:t>}</a:t>
                </a:r>
              </a:p>
              <a:p>
                <a:pPr>
                  <a:spcBef>
                    <a:spcPts val="400"/>
                  </a:spcBef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n-ea"/>
                  </a:rPr>
                  <a:t>       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+mn-ea"/>
                  </a:rPr>
                  <a:t>};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10114" y="2759346"/>
                <a:ext cx="980902" cy="28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객체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59206" y="3205830"/>
                <a:ext cx="695278" cy="32698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화살표 연결선 14"/>
              <p:cNvCxnSpPr>
                <a:stCxn id="12" idx="2"/>
                <a:endCxn id="13" idx="0"/>
              </p:cNvCxnSpPr>
              <p:nvPr/>
            </p:nvCxnSpPr>
            <p:spPr>
              <a:xfrm>
                <a:off x="1200565" y="3041978"/>
                <a:ext cx="406280" cy="163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1870934" y="3593645"/>
                <a:ext cx="1005839" cy="132233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5908" y="4114267"/>
                <a:ext cx="709070" cy="28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속성</a:t>
                </a:r>
                <a:endParaRPr lang="ko-KR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0" name="직선 화살표 연결선 19"/>
              <p:cNvCxnSpPr>
                <a:stCxn id="19" idx="3"/>
                <a:endCxn id="16" idx="1"/>
              </p:cNvCxnSpPr>
              <p:nvPr/>
            </p:nvCxnSpPr>
            <p:spPr>
              <a:xfrm flipV="1">
                <a:off x="1474977" y="4254814"/>
                <a:ext cx="395957" cy="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1845425" y="4992569"/>
                <a:ext cx="655261" cy="30704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51414" y="4972751"/>
                <a:ext cx="913340" cy="3358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rgbClr val="0070C0"/>
                    </a:solidFill>
                  </a:rPr>
                  <a:t>메소드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25" idx="3"/>
                <a:endCxn id="24" idx="1"/>
              </p:cNvCxnSpPr>
              <p:nvPr/>
            </p:nvCxnSpPr>
            <p:spPr>
              <a:xfrm>
                <a:off x="1364754" y="5140653"/>
                <a:ext cx="480671" cy="5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2900481" y="3574737"/>
                <a:ext cx="2132950" cy="134124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205061" y="2954590"/>
                <a:ext cx="709070" cy="28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00B050"/>
                    </a:solidFill>
                  </a:rPr>
                  <a:t>값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35" idx="2"/>
                <a:endCxn id="34" idx="0"/>
              </p:cNvCxnSpPr>
              <p:nvPr/>
            </p:nvCxnSpPr>
            <p:spPr>
              <a:xfrm flipH="1">
                <a:off x="3966957" y="3237222"/>
                <a:ext cx="592638" cy="33751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객체 </a:t>
            </a:r>
            <a:r>
              <a:rPr lang="ko-KR" altLang="en-US" dirty="0">
                <a:latin typeface="+mn-ea"/>
              </a:rPr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53151"/>
            <a:ext cx="8894995" cy="535076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객체 접근</a:t>
            </a:r>
            <a:endParaRPr lang="ko-KR" altLang="en-US" sz="2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8272" y="1101312"/>
            <a:ext cx="6806965" cy="526297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book =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title :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자바 스크립트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author :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+mn-ea"/>
              </a:rPr>
              <a:t>홍용성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pages : 50,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price: 15000,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info: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alert(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 의 분량은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.pages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 입니다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'[]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를 사용하는 경우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 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'price :'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book[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'price'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key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book)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{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속성 출력 시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for in </a:t>
            </a:r>
            <a:r>
              <a:rPr lang="ko-KR" altLang="en-US" sz="1600" dirty="0" err="1">
                <a:solidFill>
                  <a:srgbClr val="00B050"/>
                </a:solidFill>
              </a:rPr>
              <a:t>반복문을</a:t>
            </a:r>
            <a:r>
              <a:rPr lang="ko-KR" altLang="en-US" sz="1600" dirty="0">
                <a:solidFill>
                  <a:srgbClr val="00B050"/>
                </a:solidFill>
              </a:rPr>
              <a:t> 사용해야 함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key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book[key]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 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'.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을 사용하는 경우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 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`title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book.title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book.info();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 호출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39228"/>
            <a:ext cx="8894995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+mn-ea"/>
              </a:rPr>
              <a:t>객체 생성 </a:t>
            </a:r>
            <a:r>
              <a:rPr lang="en-US" altLang="ko-KR" sz="2000" dirty="0" smtClean="0">
                <a:latin typeface="+mn-ea"/>
              </a:rPr>
              <a:t>2 – </a:t>
            </a:r>
            <a:r>
              <a:rPr lang="ko-KR" altLang="en-US" sz="2000" dirty="0" err="1" smtClean="0">
                <a:latin typeface="+mn-ea"/>
              </a:rPr>
              <a:t>생성자</a:t>
            </a:r>
            <a:r>
              <a:rPr lang="ko-KR" altLang="en-US" sz="2000" dirty="0" smtClean="0">
                <a:latin typeface="+mn-ea"/>
              </a:rPr>
              <a:t> 함수 사용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this </a:t>
            </a:r>
            <a:r>
              <a:rPr lang="ko-KR" altLang="en-US" sz="2000" dirty="0"/>
              <a:t>키워드 사용해 속성 생성하고 함수를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객체 생성 </a:t>
            </a:r>
            <a:r>
              <a:rPr lang="ko-KR" altLang="en-US" sz="2000" dirty="0" smtClean="0">
                <a:latin typeface="+mn-ea"/>
              </a:rPr>
              <a:t>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new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ko-KR" altLang="en-US" sz="2000" dirty="0" smtClean="0"/>
              <a:t>키워드 사용</a:t>
            </a:r>
            <a:endParaRPr lang="ko-KR" altLang="en-US" sz="2000" dirty="0"/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9490" y="1981929"/>
            <a:ext cx="8326637" cy="452431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 사용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Student(name, java, python)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.name =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.java = java;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.python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python;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() {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java + python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{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`name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 sum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길동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90, 90);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2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61463"/>
            <a:ext cx="8894995" cy="13912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객체 생성 </a:t>
            </a:r>
            <a:r>
              <a:rPr lang="en-US" altLang="ko-KR" sz="2000" dirty="0" smtClean="0">
                <a:latin typeface="+mn-ea"/>
              </a:rPr>
              <a:t>3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 err="1" smtClean="0">
                <a:latin typeface="+mn-ea"/>
              </a:rPr>
              <a:t>생성자</a:t>
            </a:r>
            <a:r>
              <a:rPr lang="ko-KR" altLang="en-US" sz="2000" dirty="0" smtClean="0">
                <a:latin typeface="+mn-ea"/>
              </a:rPr>
              <a:t> 함수 </a:t>
            </a:r>
            <a:r>
              <a:rPr lang="ko-KR" altLang="en-US" sz="2000" dirty="0" err="1" smtClean="0">
                <a:latin typeface="+mn-ea"/>
              </a:rPr>
              <a:t>프로토타입</a:t>
            </a:r>
            <a:r>
              <a:rPr lang="ko-KR" altLang="en-US" sz="2000" dirty="0" smtClean="0">
                <a:latin typeface="+mn-ea"/>
              </a:rPr>
              <a:t> 사용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내부에는 속성만 존재 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메서드는 </a:t>
            </a:r>
            <a:r>
              <a:rPr lang="ko-KR" altLang="en-US" sz="2000" dirty="0" smtClean="0">
                <a:latin typeface="+mn-ea"/>
              </a:rPr>
              <a:t>프로토타입에 </a:t>
            </a:r>
            <a:r>
              <a:rPr lang="ko-KR" altLang="en-US" sz="2000" dirty="0">
                <a:latin typeface="+mn-ea"/>
              </a:rPr>
              <a:t>넣을 것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7385" y="2034698"/>
            <a:ext cx="8561671" cy="452431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Student(name, java, python)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.name =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.java = java;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.python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python;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Student.prototype.sum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{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속성과 </a:t>
            </a:r>
            <a:r>
              <a:rPr lang="ko-KR" altLang="en-US" sz="1600" dirty="0" err="1">
                <a:solidFill>
                  <a:srgbClr val="008000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 사용시 반드시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사용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.java +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.python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Student.prototype.toString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`name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.name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 sum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길동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90, 90);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9174" y="860781"/>
            <a:ext cx="8376953" cy="5755422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성적 목록 출력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Student(name, java, python)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.name =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.java = java;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.python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python;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{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java + python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;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{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`name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    sum =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.sum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\n`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student.push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윤경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90, 92));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student.push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현하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94, 96));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student.push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지민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80, 92));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output =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이름                  합계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\n'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key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student)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{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output += student[key].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(); 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alert(output);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1793</TotalTime>
  <Words>714</Words>
  <Application>Microsoft Office PowerPoint</Application>
  <PresentationFormat>화면 슬라이드 쇼(4:3)</PresentationFormat>
  <Paragraphs>126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문체부 제목 돋음체</vt:lpstr>
      <vt:lpstr>Arial</vt:lpstr>
      <vt:lpstr>Gill Sans MT</vt:lpstr>
      <vt:lpstr>Wingdings</vt:lpstr>
      <vt:lpstr>Gallery</vt:lpstr>
      <vt:lpstr>Chapt5. 객체 개요</vt:lpstr>
      <vt:lpstr>객체 개요</vt:lpstr>
      <vt:lpstr>객체 개요</vt:lpstr>
      <vt:lpstr>객체 개요</vt:lpstr>
      <vt:lpstr>객체 개요</vt:lpstr>
      <vt:lpstr>객체 -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378</cp:revision>
  <dcterms:created xsi:type="dcterms:W3CDTF">2019-08-19T07:59:21Z</dcterms:created>
  <dcterms:modified xsi:type="dcterms:W3CDTF">2019-10-18T09:43:23Z</dcterms:modified>
</cp:coreProperties>
</file>