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7" r:id="rId1"/>
  </p:sldMasterIdLst>
  <p:notesMasterIdLst>
    <p:notesMasterId r:id="rId16"/>
  </p:notesMasterIdLst>
  <p:sldIdLst>
    <p:sldId id="256" r:id="rId2"/>
    <p:sldId id="272" r:id="rId3"/>
    <p:sldId id="277" r:id="rId4"/>
    <p:sldId id="273" r:id="rId5"/>
    <p:sldId id="274" r:id="rId6"/>
    <p:sldId id="275" r:id="rId7"/>
    <p:sldId id="276" r:id="rId8"/>
    <p:sldId id="278" r:id="rId9"/>
    <p:sldId id="280" r:id="rId10"/>
    <p:sldId id="283" r:id="rId11"/>
    <p:sldId id="281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FAAA9-5818-40E4-8776-524554C6E3FA}" type="doc">
      <dgm:prSet loTypeId="urn:microsoft.com/office/officeart/2005/8/layout/hList9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642066-1E04-4E84-AC41-877B4420CC00}">
      <dgm:prSet phldrT="[텍스트]" custT="1"/>
      <dgm:spPr/>
      <dgm:t>
        <a:bodyPr/>
        <a:lstStyle/>
        <a:p>
          <a:pPr latinLnBrk="1"/>
          <a:r>
            <a:rPr lang="en-US" altLang="ko-KR" sz="2400" dirty="0" smtClean="0">
              <a:latin typeface="+mn-ea"/>
              <a:ea typeface="+mn-ea"/>
            </a:rPr>
            <a:t>DOM Level0</a:t>
          </a:r>
          <a:endParaRPr lang="ko-KR" altLang="en-US" sz="2400" dirty="0">
            <a:latin typeface="+mn-ea"/>
            <a:ea typeface="+mn-ea"/>
          </a:endParaRPr>
        </a:p>
      </dgm:t>
    </dgm:pt>
    <dgm:pt modelId="{5EC53A9D-7E0A-4F24-805F-3097D58EBD7D}" type="parTrans" cxnId="{6F481EDB-B9AB-4E0B-8996-496E82AFA9F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DC123B7B-A067-4B9A-9991-160727D72ADE}" type="sibTrans" cxnId="{6F481EDB-B9AB-4E0B-8996-496E82AFA9F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A238D29-8222-459C-88C1-65A13BA4F45D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인라인 이벤트 모델</a:t>
          </a:r>
          <a:endParaRPr lang="ko-KR" altLang="en-US" sz="2400" dirty="0">
            <a:latin typeface="+mn-ea"/>
            <a:ea typeface="+mn-ea"/>
          </a:endParaRPr>
        </a:p>
      </dgm:t>
    </dgm:pt>
    <dgm:pt modelId="{D8FE038C-3AB4-44B7-A8A0-D9096D1C3503}" type="parTrans" cxnId="{BA093096-8D69-4B36-A6FA-59831512467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EBF4E7D2-9AC1-40B9-8346-C16C9305744E}" type="sibTrans" cxnId="{BA093096-8D69-4B36-A6FA-59831512467D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265A170-2BFF-4260-9923-18AF30F9958F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기본 이벤트 모델</a:t>
          </a:r>
          <a:endParaRPr lang="ko-KR" altLang="en-US" sz="2400" dirty="0">
            <a:latin typeface="+mn-ea"/>
            <a:ea typeface="+mn-ea"/>
          </a:endParaRPr>
        </a:p>
      </dgm:t>
    </dgm:pt>
    <dgm:pt modelId="{9988994D-01A1-41BF-B3BD-9A925B8A84FD}" type="parTrans" cxnId="{271609FA-DAB8-4B7A-9702-BB0B639648D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49A828CE-8123-4AC6-8FD0-4D0B7DD7B63A}" type="sibTrans" cxnId="{271609FA-DAB8-4B7A-9702-BB0B639648D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37B6BA8-9C45-4067-9A35-C37E38D0EBC9}">
      <dgm:prSet phldrT="[텍스트]" custT="1"/>
      <dgm:spPr/>
      <dgm:t>
        <a:bodyPr/>
        <a:lstStyle/>
        <a:p>
          <a:pPr latinLnBrk="1"/>
          <a:r>
            <a:rPr lang="en-US" altLang="ko-KR" sz="2400" dirty="0" smtClean="0">
              <a:latin typeface="+mn-ea"/>
              <a:ea typeface="+mn-ea"/>
            </a:rPr>
            <a:t>DOM Level2</a:t>
          </a:r>
          <a:endParaRPr lang="ko-KR" altLang="en-US" sz="2400" dirty="0">
            <a:latin typeface="+mn-ea"/>
            <a:ea typeface="+mn-ea"/>
          </a:endParaRPr>
        </a:p>
      </dgm:t>
    </dgm:pt>
    <dgm:pt modelId="{9D617D48-A58A-45BA-BA0F-552D98661B1A}" type="parTrans" cxnId="{97A8036C-920B-4538-A02F-4A270D5602C8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4DD65655-C8D8-4221-BC6B-AFCB7C277FB2}" type="sibTrans" cxnId="{97A8036C-920B-4538-A02F-4A270D5602C8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88C1E26A-2DC9-433F-BD5B-8C029CDB6F85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400" dirty="0" smtClean="0">
              <a:latin typeface="+mn-ea"/>
              <a:ea typeface="+mn-ea"/>
            </a:rPr>
            <a:t>MS </a:t>
          </a:r>
          <a:r>
            <a:rPr lang="ko-KR" altLang="en-US" sz="2400" dirty="0" smtClean="0">
              <a:latin typeface="+mn-ea"/>
              <a:ea typeface="+mn-ea"/>
            </a:rPr>
            <a:t>이벤트 모델</a:t>
          </a:r>
          <a:endParaRPr lang="en-US" altLang="ko-KR" sz="2400" dirty="0" smtClean="0">
            <a:latin typeface="+mn-ea"/>
            <a:ea typeface="+mn-ea"/>
          </a:endParaRP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400" dirty="0" smtClean="0">
              <a:latin typeface="+mn-ea"/>
              <a:ea typeface="+mn-ea"/>
            </a:rPr>
            <a:t>(</a:t>
          </a:r>
          <a:r>
            <a:rPr lang="ko-KR" altLang="en-US" sz="2400" dirty="0" smtClean="0">
              <a:latin typeface="+mn-ea"/>
              <a:ea typeface="+mn-ea"/>
            </a:rPr>
            <a:t>거의 사용하지 않음</a:t>
          </a:r>
          <a:r>
            <a:rPr lang="en-US" altLang="ko-KR" sz="2400" dirty="0" smtClean="0">
              <a:latin typeface="+mn-ea"/>
              <a:ea typeface="+mn-ea"/>
            </a:rPr>
            <a:t>)</a:t>
          </a:r>
        </a:p>
      </dgm:t>
    </dgm:pt>
    <dgm:pt modelId="{6E9C8D26-CF9A-40EF-BA3D-7C561C7ADFB3}" type="parTrans" cxnId="{81735A77-A826-45CC-BECE-ED6C0FA1C84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D3F46BA6-91A6-4B1E-BD89-F33360FA1BA0}" type="sibTrans" cxnId="{81735A77-A826-45CC-BECE-ED6C0FA1C84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F617F995-044C-4B25-B6E6-E5E1711528C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표준 이벤트 모델</a:t>
          </a:r>
          <a:endParaRPr lang="ko-KR" altLang="en-US" sz="2400" dirty="0">
            <a:latin typeface="+mn-ea"/>
            <a:ea typeface="+mn-ea"/>
          </a:endParaRPr>
        </a:p>
      </dgm:t>
    </dgm:pt>
    <dgm:pt modelId="{523E6820-10D3-4F43-ABD7-F4F42442C42B}" type="parTrans" cxnId="{4457D42B-6388-43C0-96B8-6EF1D7AA4352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10F5B91C-A906-4343-9E13-5A857136F260}" type="sibTrans" cxnId="{4457D42B-6388-43C0-96B8-6EF1D7AA4352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FFA91826-260D-4052-8927-D9299323AE4F}" type="pres">
      <dgm:prSet presAssocID="{FACFAAA9-5818-40E4-8776-524554C6E3FA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6CD13-ED1F-4BB7-8882-96075D893C5B}" type="pres">
      <dgm:prSet presAssocID="{EB642066-1E04-4E84-AC41-877B4420CC00}" presName="posSpace" presStyleCnt="0"/>
      <dgm:spPr/>
    </dgm:pt>
    <dgm:pt modelId="{75BE4282-A22A-4552-9BAE-34567ADEE8EF}" type="pres">
      <dgm:prSet presAssocID="{EB642066-1E04-4E84-AC41-877B4420CC00}" presName="vertFlow" presStyleCnt="0"/>
      <dgm:spPr/>
    </dgm:pt>
    <dgm:pt modelId="{885C44F6-CF17-4A11-8C92-A6607BBD459F}" type="pres">
      <dgm:prSet presAssocID="{EB642066-1E04-4E84-AC41-877B4420CC00}" presName="topSpace" presStyleCnt="0"/>
      <dgm:spPr/>
    </dgm:pt>
    <dgm:pt modelId="{47522D95-1835-4404-8688-4E55F51B5957}" type="pres">
      <dgm:prSet presAssocID="{EB642066-1E04-4E84-AC41-877B4420CC00}" presName="firstComp" presStyleCnt="0"/>
      <dgm:spPr/>
    </dgm:pt>
    <dgm:pt modelId="{073EEE41-CF83-4BB0-BB72-1553682156F7}" type="pres">
      <dgm:prSet presAssocID="{EB642066-1E04-4E84-AC41-877B4420CC00}" presName="firstChild" presStyleLbl="bgAccFollowNode1" presStyleIdx="0" presStyleCnt="4" custScaleX="138291"/>
      <dgm:spPr/>
      <dgm:t>
        <a:bodyPr/>
        <a:lstStyle/>
        <a:p>
          <a:pPr latinLnBrk="1"/>
          <a:endParaRPr lang="ko-KR" altLang="en-US"/>
        </a:p>
      </dgm:t>
    </dgm:pt>
    <dgm:pt modelId="{0D75CBE1-A714-469C-81D4-0DA04658D8D7}" type="pres">
      <dgm:prSet presAssocID="{EB642066-1E04-4E84-AC41-877B4420CC0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1581CA-49E8-41AF-906F-DF2813084E14}" type="pres">
      <dgm:prSet presAssocID="{2265A170-2BFF-4260-9923-18AF30F9958F}" presName="comp" presStyleCnt="0"/>
      <dgm:spPr/>
    </dgm:pt>
    <dgm:pt modelId="{660826B0-E5CA-47EB-93E1-108861281251}" type="pres">
      <dgm:prSet presAssocID="{2265A170-2BFF-4260-9923-18AF30F9958F}" presName="child" presStyleLbl="bgAccFollowNode1" presStyleIdx="1" presStyleCnt="4" custScaleX="139353"/>
      <dgm:spPr/>
      <dgm:t>
        <a:bodyPr/>
        <a:lstStyle/>
        <a:p>
          <a:pPr latinLnBrk="1"/>
          <a:endParaRPr lang="ko-KR" altLang="en-US"/>
        </a:p>
      </dgm:t>
    </dgm:pt>
    <dgm:pt modelId="{28B657F2-D6AE-4C16-8087-C24DE3B2482B}" type="pres">
      <dgm:prSet presAssocID="{2265A170-2BFF-4260-9923-18AF30F9958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0120BD-9D11-4FEE-8C7D-2A45CDD73FDA}" type="pres">
      <dgm:prSet presAssocID="{EB642066-1E04-4E84-AC41-877B4420CC00}" presName="negSpace" presStyleCnt="0"/>
      <dgm:spPr/>
    </dgm:pt>
    <dgm:pt modelId="{33266BA3-D225-4574-912C-6A5911FCDEBD}" type="pres">
      <dgm:prSet presAssocID="{EB642066-1E04-4E84-AC41-877B4420CC00}" presName="circle" presStyleLbl="node1" presStyleIdx="0" presStyleCnt="2" custLinFactNeighborX="-80374" custLinFactNeighborY="-1142"/>
      <dgm:spPr/>
      <dgm:t>
        <a:bodyPr/>
        <a:lstStyle/>
        <a:p>
          <a:pPr latinLnBrk="1"/>
          <a:endParaRPr lang="ko-KR" altLang="en-US"/>
        </a:p>
      </dgm:t>
    </dgm:pt>
    <dgm:pt modelId="{24DFA8B9-13D1-47FA-9507-6D417EBDE1DD}" type="pres">
      <dgm:prSet presAssocID="{DC123B7B-A067-4B9A-9991-160727D72ADE}" presName="transSpace" presStyleCnt="0"/>
      <dgm:spPr/>
    </dgm:pt>
    <dgm:pt modelId="{8A918DC8-D1F3-41B7-9363-3BEB9D690E64}" type="pres">
      <dgm:prSet presAssocID="{737B6BA8-9C45-4067-9A35-C37E38D0EBC9}" presName="posSpace" presStyleCnt="0"/>
      <dgm:spPr/>
    </dgm:pt>
    <dgm:pt modelId="{C29FA263-9C90-41A6-B700-A9F7BCDF8F6C}" type="pres">
      <dgm:prSet presAssocID="{737B6BA8-9C45-4067-9A35-C37E38D0EBC9}" presName="vertFlow" presStyleCnt="0"/>
      <dgm:spPr/>
    </dgm:pt>
    <dgm:pt modelId="{6D50E002-84A6-4D74-A014-D233F03FBA58}" type="pres">
      <dgm:prSet presAssocID="{737B6BA8-9C45-4067-9A35-C37E38D0EBC9}" presName="topSpace" presStyleCnt="0"/>
      <dgm:spPr/>
    </dgm:pt>
    <dgm:pt modelId="{EC2EF332-8ACA-4A66-BD54-45FBD802F0D9}" type="pres">
      <dgm:prSet presAssocID="{737B6BA8-9C45-4067-9A35-C37E38D0EBC9}" presName="firstComp" presStyleCnt="0"/>
      <dgm:spPr/>
    </dgm:pt>
    <dgm:pt modelId="{5F0BAF43-2202-424D-8E06-B102088CB86B}" type="pres">
      <dgm:prSet presAssocID="{737B6BA8-9C45-4067-9A35-C37E38D0EBC9}" presName="firstChild" presStyleLbl="bgAccFollowNode1" presStyleIdx="2" presStyleCnt="4" custScaleX="134672"/>
      <dgm:spPr/>
      <dgm:t>
        <a:bodyPr/>
        <a:lstStyle/>
        <a:p>
          <a:pPr latinLnBrk="1"/>
          <a:endParaRPr lang="ko-KR" altLang="en-US"/>
        </a:p>
      </dgm:t>
    </dgm:pt>
    <dgm:pt modelId="{E0B5BD3C-4072-4F6E-B001-2EDBCE04365E}" type="pres">
      <dgm:prSet presAssocID="{737B6BA8-9C45-4067-9A35-C37E38D0EBC9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31CE1B-69A6-48B6-83AE-27C827A8A617}" type="pres">
      <dgm:prSet presAssocID="{F617F995-044C-4B25-B6E6-E5E1711528C6}" presName="comp" presStyleCnt="0"/>
      <dgm:spPr/>
    </dgm:pt>
    <dgm:pt modelId="{C6131C77-65EE-45B5-9473-21C0C16ADA80}" type="pres">
      <dgm:prSet presAssocID="{F617F995-044C-4B25-B6E6-E5E1711528C6}" presName="child" presStyleLbl="bgAccFollowNode1" presStyleIdx="3" presStyleCnt="4" custScaleX="134084"/>
      <dgm:spPr/>
      <dgm:t>
        <a:bodyPr/>
        <a:lstStyle/>
        <a:p>
          <a:pPr latinLnBrk="1"/>
          <a:endParaRPr lang="ko-KR" altLang="en-US"/>
        </a:p>
      </dgm:t>
    </dgm:pt>
    <dgm:pt modelId="{B1956C1C-1FC2-445F-9480-1244819F80EB}" type="pres">
      <dgm:prSet presAssocID="{F617F995-044C-4B25-B6E6-E5E1711528C6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E7496-B6AE-4263-AB6E-5269ED3FDDED}" type="pres">
      <dgm:prSet presAssocID="{737B6BA8-9C45-4067-9A35-C37E38D0EBC9}" presName="negSpace" presStyleCnt="0"/>
      <dgm:spPr/>
    </dgm:pt>
    <dgm:pt modelId="{BCEAD06F-8A8F-4BB7-B0AF-3554844BBFFF}" type="pres">
      <dgm:prSet presAssocID="{737B6BA8-9C45-4067-9A35-C37E38D0EBC9}" presName="circle" presStyleLbl="node1" presStyleIdx="1" presStyleCnt="2" custLinFactNeighborX="-46389" custLinFactNeighborY="-1142"/>
      <dgm:spPr/>
      <dgm:t>
        <a:bodyPr/>
        <a:lstStyle/>
        <a:p>
          <a:pPr latinLnBrk="1"/>
          <a:endParaRPr lang="ko-KR" altLang="en-US"/>
        </a:p>
      </dgm:t>
    </dgm:pt>
  </dgm:ptLst>
  <dgm:cxnLst>
    <dgm:cxn modelId="{8E159923-E56C-48E8-B45B-E73CD3B8A1E9}" type="presOf" srcId="{88C1E26A-2DC9-433F-BD5B-8C029CDB6F85}" destId="{5F0BAF43-2202-424D-8E06-B102088CB86B}" srcOrd="0" destOrd="0" presId="urn:microsoft.com/office/officeart/2005/8/layout/hList9"/>
    <dgm:cxn modelId="{13A126C1-CFAA-4231-B8B5-EF40A5754B2F}" type="presOf" srcId="{2A238D29-8222-459C-88C1-65A13BA4F45D}" destId="{073EEE41-CF83-4BB0-BB72-1553682156F7}" srcOrd="0" destOrd="0" presId="urn:microsoft.com/office/officeart/2005/8/layout/hList9"/>
    <dgm:cxn modelId="{771F6138-AFD1-4BA7-A92F-3E042429054F}" type="presOf" srcId="{737B6BA8-9C45-4067-9A35-C37E38D0EBC9}" destId="{BCEAD06F-8A8F-4BB7-B0AF-3554844BBFFF}" srcOrd="0" destOrd="0" presId="urn:microsoft.com/office/officeart/2005/8/layout/hList9"/>
    <dgm:cxn modelId="{D1E1FC13-13D2-455F-8DFD-17317A378D90}" type="presOf" srcId="{F617F995-044C-4B25-B6E6-E5E1711528C6}" destId="{C6131C77-65EE-45B5-9473-21C0C16ADA80}" srcOrd="0" destOrd="0" presId="urn:microsoft.com/office/officeart/2005/8/layout/hList9"/>
    <dgm:cxn modelId="{4457D42B-6388-43C0-96B8-6EF1D7AA4352}" srcId="{737B6BA8-9C45-4067-9A35-C37E38D0EBC9}" destId="{F617F995-044C-4B25-B6E6-E5E1711528C6}" srcOrd="1" destOrd="0" parTransId="{523E6820-10D3-4F43-ABD7-F4F42442C42B}" sibTransId="{10F5B91C-A906-4343-9E13-5A857136F260}"/>
    <dgm:cxn modelId="{81735A77-A826-45CC-BECE-ED6C0FA1C84E}" srcId="{737B6BA8-9C45-4067-9A35-C37E38D0EBC9}" destId="{88C1E26A-2DC9-433F-BD5B-8C029CDB6F85}" srcOrd="0" destOrd="0" parTransId="{6E9C8D26-CF9A-40EF-BA3D-7C561C7ADFB3}" sibTransId="{D3F46BA6-91A6-4B1E-BD89-F33360FA1BA0}"/>
    <dgm:cxn modelId="{BA093096-8D69-4B36-A6FA-59831512467D}" srcId="{EB642066-1E04-4E84-AC41-877B4420CC00}" destId="{2A238D29-8222-459C-88C1-65A13BA4F45D}" srcOrd="0" destOrd="0" parTransId="{D8FE038C-3AB4-44B7-A8A0-D9096D1C3503}" sibTransId="{EBF4E7D2-9AC1-40B9-8346-C16C9305744E}"/>
    <dgm:cxn modelId="{46F3BE07-D85B-461A-882B-E96AA1DBA075}" type="presOf" srcId="{2265A170-2BFF-4260-9923-18AF30F9958F}" destId="{28B657F2-D6AE-4C16-8087-C24DE3B2482B}" srcOrd="1" destOrd="0" presId="urn:microsoft.com/office/officeart/2005/8/layout/hList9"/>
    <dgm:cxn modelId="{28553867-994B-4F7F-B8A1-E53C23B44578}" type="presOf" srcId="{2A238D29-8222-459C-88C1-65A13BA4F45D}" destId="{0D75CBE1-A714-469C-81D4-0DA04658D8D7}" srcOrd="1" destOrd="0" presId="urn:microsoft.com/office/officeart/2005/8/layout/hList9"/>
    <dgm:cxn modelId="{E3B7F6B6-7529-40AA-8F6B-BD803ABCDEB2}" type="presOf" srcId="{FACFAAA9-5818-40E4-8776-524554C6E3FA}" destId="{FFA91826-260D-4052-8927-D9299323AE4F}" srcOrd="0" destOrd="0" presId="urn:microsoft.com/office/officeart/2005/8/layout/hList9"/>
    <dgm:cxn modelId="{7FBA0814-7B7E-4168-B01E-9D24A6740228}" type="presOf" srcId="{EB642066-1E04-4E84-AC41-877B4420CC00}" destId="{33266BA3-D225-4574-912C-6A5911FCDEBD}" srcOrd="0" destOrd="0" presId="urn:microsoft.com/office/officeart/2005/8/layout/hList9"/>
    <dgm:cxn modelId="{271609FA-DAB8-4B7A-9702-BB0B639648D9}" srcId="{EB642066-1E04-4E84-AC41-877B4420CC00}" destId="{2265A170-2BFF-4260-9923-18AF30F9958F}" srcOrd="1" destOrd="0" parTransId="{9988994D-01A1-41BF-B3BD-9A925B8A84FD}" sibTransId="{49A828CE-8123-4AC6-8FD0-4D0B7DD7B63A}"/>
    <dgm:cxn modelId="{97A8036C-920B-4538-A02F-4A270D5602C8}" srcId="{FACFAAA9-5818-40E4-8776-524554C6E3FA}" destId="{737B6BA8-9C45-4067-9A35-C37E38D0EBC9}" srcOrd="1" destOrd="0" parTransId="{9D617D48-A58A-45BA-BA0F-552D98661B1A}" sibTransId="{4DD65655-C8D8-4221-BC6B-AFCB7C277FB2}"/>
    <dgm:cxn modelId="{C8E47D97-9218-4FC8-9EA7-59218FBF7B8A}" type="presOf" srcId="{2265A170-2BFF-4260-9923-18AF30F9958F}" destId="{660826B0-E5CA-47EB-93E1-108861281251}" srcOrd="0" destOrd="0" presId="urn:microsoft.com/office/officeart/2005/8/layout/hList9"/>
    <dgm:cxn modelId="{55FBF3C0-FC1A-46C2-B928-A0C9DE2051EB}" type="presOf" srcId="{F617F995-044C-4B25-B6E6-E5E1711528C6}" destId="{B1956C1C-1FC2-445F-9480-1244819F80EB}" srcOrd="1" destOrd="0" presId="urn:microsoft.com/office/officeart/2005/8/layout/hList9"/>
    <dgm:cxn modelId="{1F735F10-736B-4348-A5DC-25D91C958B8C}" type="presOf" srcId="{88C1E26A-2DC9-433F-BD5B-8C029CDB6F85}" destId="{E0B5BD3C-4072-4F6E-B001-2EDBCE04365E}" srcOrd="1" destOrd="0" presId="urn:microsoft.com/office/officeart/2005/8/layout/hList9"/>
    <dgm:cxn modelId="{6F481EDB-B9AB-4E0B-8996-496E82AFA9F3}" srcId="{FACFAAA9-5818-40E4-8776-524554C6E3FA}" destId="{EB642066-1E04-4E84-AC41-877B4420CC00}" srcOrd="0" destOrd="0" parTransId="{5EC53A9D-7E0A-4F24-805F-3097D58EBD7D}" sibTransId="{DC123B7B-A067-4B9A-9991-160727D72ADE}"/>
    <dgm:cxn modelId="{13730B12-C846-4532-A344-C005462E10C3}" type="presParOf" srcId="{FFA91826-260D-4052-8927-D9299323AE4F}" destId="{3416CD13-ED1F-4BB7-8882-96075D893C5B}" srcOrd="0" destOrd="0" presId="urn:microsoft.com/office/officeart/2005/8/layout/hList9"/>
    <dgm:cxn modelId="{C11C5077-8ED8-44F1-B3B5-8FBBF2361D9C}" type="presParOf" srcId="{FFA91826-260D-4052-8927-D9299323AE4F}" destId="{75BE4282-A22A-4552-9BAE-34567ADEE8EF}" srcOrd="1" destOrd="0" presId="urn:microsoft.com/office/officeart/2005/8/layout/hList9"/>
    <dgm:cxn modelId="{66840900-9017-4B71-AA40-CB74E9AA53F5}" type="presParOf" srcId="{75BE4282-A22A-4552-9BAE-34567ADEE8EF}" destId="{885C44F6-CF17-4A11-8C92-A6607BBD459F}" srcOrd="0" destOrd="0" presId="urn:microsoft.com/office/officeart/2005/8/layout/hList9"/>
    <dgm:cxn modelId="{0EC33EEA-F857-4E0B-8778-62DAD334923E}" type="presParOf" srcId="{75BE4282-A22A-4552-9BAE-34567ADEE8EF}" destId="{47522D95-1835-4404-8688-4E55F51B5957}" srcOrd="1" destOrd="0" presId="urn:microsoft.com/office/officeart/2005/8/layout/hList9"/>
    <dgm:cxn modelId="{69E09320-42FC-46B3-ABF8-E97B5E4957E4}" type="presParOf" srcId="{47522D95-1835-4404-8688-4E55F51B5957}" destId="{073EEE41-CF83-4BB0-BB72-1553682156F7}" srcOrd="0" destOrd="0" presId="urn:microsoft.com/office/officeart/2005/8/layout/hList9"/>
    <dgm:cxn modelId="{EEFECF2D-0303-45AD-905F-3A204B865444}" type="presParOf" srcId="{47522D95-1835-4404-8688-4E55F51B5957}" destId="{0D75CBE1-A714-469C-81D4-0DA04658D8D7}" srcOrd="1" destOrd="0" presId="urn:microsoft.com/office/officeart/2005/8/layout/hList9"/>
    <dgm:cxn modelId="{B81EFC02-01BB-4CC9-9F19-B3FCEFB76C39}" type="presParOf" srcId="{75BE4282-A22A-4552-9BAE-34567ADEE8EF}" destId="{151581CA-49E8-41AF-906F-DF2813084E14}" srcOrd="2" destOrd="0" presId="urn:microsoft.com/office/officeart/2005/8/layout/hList9"/>
    <dgm:cxn modelId="{7E141B30-7CD7-4C61-822D-186CF1F95E93}" type="presParOf" srcId="{151581CA-49E8-41AF-906F-DF2813084E14}" destId="{660826B0-E5CA-47EB-93E1-108861281251}" srcOrd="0" destOrd="0" presId="urn:microsoft.com/office/officeart/2005/8/layout/hList9"/>
    <dgm:cxn modelId="{E9359FB9-CE3F-48AF-BFF8-A4B161AA7D92}" type="presParOf" srcId="{151581CA-49E8-41AF-906F-DF2813084E14}" destId="{28B657F2-D6AE-4C16-8087-C24DE3B2482B}" srcOrd="1" destOrd="0" presId="urn:microsoft.com/office/officeart/2005/8/layout/hList9"/>
    <dgm:cxn modelId="{D927362C-FC17-4DF0-BC66-92DDFB9961EB}" type="presParOf" srcId="{FFA91826-260D-4052-8927-D9299323AE4F}" destId="{CE0120BD-9D11-4FEE-8C7D-2A45CDD73FDA}" srcOrd="2" destOrd="0" presId="urn:microsoft.com/office/officeart/2005/8/layout/hList9"/>
    <dgm:cxn modelId="{7A837BE7-69E5-45EC-A5F6-209125CF52F7}" type="presParOf" srcId="{FFA91826-260D-4052-8927-D9299323AE4F}" destId="{33266BA3-D225-4574-912C-6A5911FCDEBD}" srcOrd="3" destOrd="0" presId="urn:microsoft.com/office/officeart/2005/8/layout/hList9"/>
    <dgm:cxn modelId="{1B631BE1-3A1A-46E0-893C-FF0A6E74F871}" type="presParOf" srcId="{FFA91826-260D-4052-8927-D9299323AE4F}" destId="{24DFA8B9-13D1-47FA-9507-6D417EBDE1DD}" srcOrd="4" destOrd="0" presId="urn:microsoft.com/office/officeart/2005/8/layout/hList9"/>
    <dgm:cxn modelId="{D214DD2A-F21B-4D7F-9002-B15451E26F48}" type="presParOf" srcId="{FFA91826-260D-4052-8927-D9299323AE4F}" destId="{8A918DC8-D1F3-41B7-9363-3BEB9D690E64}" srcOrd="5" destOrd="0" presId="urn:microsoft.com/office/officeart/2005/8/layout/hList9"/>
    <dgm:cxn modelId="{1FF72985-7F99-48E0-8F91-96714BFC94BA}" type="presParOf" srcId="{FFA91826-260D-4052-8927-D9299323AE4F}" destId="{C29FA263-9C90-41A6-B700-A9F7BCDF8F6C}" srcOrd="6" destOrd="0" presId="urn:microsoft.com/office/officeart/2005/8/layout/hList9"/>
    <dgm:cxn modelId="{E6E7E7E8-A9A4-45B1-8D54-1FF79ED52FB8}" type="presParOf" srcId="{C29FA263-9C90-41A6-B700-A9F7BCDF8F6C}" destId="{6D50E002-84A6-4D74-A014-D233F03FBA58}" srcOrd="0" destOrd="0" presId="urn:microsoft.com/office/officeart/2005/8/layout/hList9"/>
    <dgm:cxn modelId="{EE0B879C-3457-47DD-A2DD-492FCAA66CE0}" type="presParOf" srcId="{C29FA263-9C90-41A6-B700-A9F7BCDF8F6C}" destId="{EC2EF332-8ACA-4A66-BD54-45FBD802F0D9}" srcOrd="1" destOrd="0" presId="urn:microsoft.com/office/officeart/2005/8/layout/hList9"/>
    <dgm:cxn modelId="{BADEC3DC-FC67-4B52-9CC6-1C039DF81C74}" type="presParOf" srcId="{EC2EF332-8ACA-4A66-BD54-45FBD802F0D9}" destId="{5F0BAF43-2202-424D-8E06-B102088CB86B}" srcOrd="0" destOrd="0" presId="urn:microsoft.com/office/officeart/2005/8/layout/hList9"/>
    <dgm:cxn modelId="{52E87900-B9D9-452D-9785-90D559E8AE66}" type="presParOf" srcId="{EC2EF332-8ACA-4A66-BD54-45FBD802F0D9}" destId="{E0B5BD3C-4072-4F6E-B001-2EDBCE04365E}" srcOrd="1" destOrd="0" presId="urn:microsoft.com/office/officeart/2005/8/layout/hList9"/>
    <dgm:cxn modelId="{44E1598F-E36B-41B2-8BB5-9EC59C900B5B}" type="presParOf" srcId="{C29FA263-9C90-41A6-B700-A9F7BCDF8F6C}" destId="{E131CE1B-69A6-48B6-83AE-27C827A8A617}" srcOrd="2" destOrd="0" presId="urn:microsoft.com/office/officeart/2005/8/layout/hList9"/>
    <dgm:cxn modelId="{C4B2E652-118D-40EB-AF61-D6D70DF064A9}" type="presParOf" srcId="{E131CE1B-69A6-48B6-83AE-27C827A8A617}" destId="{C6131C77-65EE-45B5-9473-21C0C16ADA80}" srcOrd="0" destOrd="0" presId="urn:microsoft.com/office/officeart/2005/8/layout/hList9"/>
    <dgm:cxn modelId="{F333ED15-6CB4-4090-B9A0-928BEB17797B}" type="presParOf" srcId="{E131CE1B-69A6-48B6-83AE-27C827A8A617}" destId="{B1956C1C-1FC2-445F-9480-1244819F80EB}" srcOrd="1" destOrd="0" presId="urn:microsoft.com/office/officeart/2005/8/layout/hList9"/>
    <dgm:cxn modelId="{CB200E60-6ADF-47DB-9C93-21A3ADD79752}" type="presParOf" srcId="{FFA91826-260D-4052-8927-D9299323AE4F}" destId="{220E7496-B6AE-4263-AB6E-5269ED3FDDED}" srcOrd="7" destOrd="0" presId="urn:microsoft.com/office/officeart/2005/8/layout/hList9"/>
    <dgm:cxn modelId="{FDFF3E14-758D-41F2-BD90-D883B850CBC7}" type="presParOf" srcId="{FFA91826-260D-4052-8927-D9299323AE4F}" destId="{BCEAD06F-8A8F-4BB7-B0AF-3554844BBFF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EEE41-CF83-4BB0-BB72-1553682156F7}">
      <dsp:nvSpPr>
        <dsp:cNvPr id="0" name=""/>
        <dsp:cNvSpPr/>
      </dsp:nvSpPr>
      <dsp:spPr>
        <a:xfrm>
          <a:off x="916623" y="524395"/>
          <a:ext cx="3784991" cy="13100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인라인 이벤트 모델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1522222" y="524395"/>
        <a:ext cx="3179392" cy="1310027"/>
      </dsp:txXfrm>
    </dsp:sp>
    <dsp:sp modelId="{660826B0-E5CA-47EB-93E1-108861281251}">
      <dsp:nvSpPr>
        <dsp:cNvPr id="0" name=""/>
        <dsp:cNvSpPr/>
      </dsp:nvSpPr>
      <dsp:spPr>
        <a:xfrm>
          <a:off x="902090" y="1834423"/>
          <a:ext cx="3814057" cy="13100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기본 이벤트 모델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1512339" y="1834423"/>
        <a:ext cx="3203808" cy="1310027"/>
      </dsp:txXfrm>
    </dsp:sp>
    <dsp:sp modelId="{33266BA3-D225-4574-912C-6A5911FCDEBD}">
      <dsp:nvSpPr>
        <dsp:cNvPr id="0" name=""/>
        <dsp:cNvSpPr/>
      </dsp:nvSpPr>
      <dsp:spPr>
        <a:xfrm>
          <a:off x="125997" y="0"/>
          <a:ext cx="1309372" cy="13093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+mn-ea"/>
              <a:ea typeface="+mn-ea"/>
            </a:rPr>
            <a:t>DOM Level0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317750" y="191753"/>
        <a:ext cx="925866" cy="925866"/>
      </dsp:txXfrm>
    </dsp:sp>
    <dsp:sp modelId="{5F0BAF43-2202-424D-8E06-B102088CB86B}">
      <dsp:nvSpPr>
        <dsp:cNvPr id="0" name=""/>
        <dsp:cNvSpPr/>
      </dsp:nvSpPr>
      <dsp:spPr>
        <a:xfrm>
          <a:off x="6025521" y="524395"/>
          <a:ext cx="3562125" cy="131002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400" kern="1200" dirty="0" smtClean="0">
              <a:latin typeface="+mn-ea"/>
              <a:ea typeface="+mn-ea"/>
            </a:rPr>
            <a:t>MS </a:t>
          </a:r>
          <a:r>
            <a:rPr lang="ko-KR" altLang="en-US" sz="2400" kern="1200" dirty="0" smtClean="0">
              <a:latin typeface="+mn-ea"/>
              <a:ea typeface="+mn-ea"/>
            </a:rPr>
            <a:t>이벤트 모델</a:t>
          </a:r>
          <a:endParaRPr lang="en-US" altLang="ko-KR" sz="2400" kern="1200" dirty="0" smtClean="0">
            <a:latin typeface="+mn-ea"/>
            <a:ea typeface="+mn-ea"/>
          </a:endParaRPr>
        </a:p>
        <a:p>
          <a:pPr lvl="0" algn="l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400" kern="1200" dirty="0" smtClean="0">
              <a:latin typeface="+mn-ea"/>
              <a:ea typeface="+mn-ea"/>
            </a:rPr>
            <a:t>(</a:t>
          </a:r>
          <a:r>
            <a:rPr lang="ko-KR" altLang="en-US" sz="2400" kern="1200" dirty="0" smtClean="0">
              <a:latin typeface="+mn-ea"/>
              <a:ea typeface="+mn-ea"/>
            </a:rPr>
            <a:t>거의 사용하지 않음</a:t>
          </a:r>
          <a:r>
            <a:rPr lang="en-US" altLang="ko-KR" sz="2400" kern="1200" dirty="0" smtClean="0">
              <a:latin typeface="+mn-ea"/>
              <a:ea typeface="+mn-ea"/>
            </a:rPr>
            <a:t>)</a:t>
          </a:r>
        </a:p>
      </dsp:txBody>
      <dsp:txXfrm>
        <a:off x="6595461" y="524395"/>
        <a:ext cx="2992185" cy="1310027"/>
      </dsp:txXfrm>
    </dsp:sp>
    <dsp:sp modelId="{C6131C77-65EE-45B5-9473-21C0C16ADA80}">
      <dsp:nvSpPr>
        <dsp:cNvPr id="0" name=""/>
        <dsp:cNvSpPr/>
      </dsp:nvSpPr>
      <dsp:spPr>
        <a:xfrm>
          <a:off x="6033297" y="1834423"/>
          <a:ext cx="3546572" cy="13100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표준 이벤트 모델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6600749" y="1834423"/>
        <a:ext cx="2979121" cy="1310027"/>
      </dsp:txXfrm>
    </dsp:sp>
    <dsp:sp modelId="{BCEAD06F-8A8F-4BB7-B0AF-3554844BBFFF}">
      <dsp:nvSpPr>
        <dsp:cNvPr id="0" name=""/>
        <dsp:cNvSpPr/>
      </dsp:nvSpPr>
      <dsp:spPr>
        <a:xfrm>
          <a:off x="5179057" y="0"/>
          <a:ext cx="1309372" cy="13093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+mn-ea"/>
              <a:ea typeface="+mn-ea"/>
            </a:rPr>
            <a:t>DOM Level2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5370810" y="191753"/>
        <a:ext cx="925866" cy="925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15" y="85395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5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15" y="361188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6815" y="353120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0" y="139498"/>
            <a:ext cx="9603275" cy="5837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5620871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5286" y="6642846"/>
            <a:ext cx="811019" cy="197224"/>
          </a:xfrm>
        </p:spPr>
        <p:txBody>
          <a:bodyPr anchor="ctr"/>
          <a:lstStyle>
            <a:lvl1pPr>
              <a:defRPr sz="900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77205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3"/>
          </p:nvPr>
        </p:nvSpPr>
        <p:spPr>
          <a:xfrm>
            <a:off x="44117" y="6645149"/>
            <a:ext cx="4114800" cy="192493"/>
          </a:xfrm>
        </p:spPr>
        <p:txBody>
          <a:bodyPr/>
          <a:lstStyle>
            <a:lvl1pPr algn="l">
              <a:defRPr sz="9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9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_5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1045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363071" y="62398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1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74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0256" y="1484077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C</a:t>
            </a:r>
            <a:r>
              <a:rPr lang="en-US" altLang="ko-KR" cap="none" dirty="0" smtClean="0">
                <a:latin typeface="+mn-ea"/>
                <a:ea typeface="+mn-ea"/>
              </a:rPr>
              <a:t>hapt7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이벤트 </a:t>
            </a:r>
            <a:r>
              <a:rPr lang="ko-KR" altLang="en-US" dirty="0" err="1" smtClean="0">
                <a:latin typeface="+mn-ea"/>
                <a:ea typeface="+mn-ea"/>
              </a:rPr>
              <a:t>핸들러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178" y="3578638"/>
            <a:ext cx="5618515" cy="977621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모델  </a:t>
            </a:r>
            <a:r>
              <a:rPr lang="en-US" altLang="ko-KR" dirty="0"/>
              <a:t>– </a:t>
            </a:r>
            <a:r>
              <a:rPr lang="ko-KR" altLang="en-US" dirty="0"/>
              <a:t>표준 이벤트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웹 </a:t>
            </a:r>
            <a:r>
              <a:rPr lang="ko-KR" altLang="en-US" dirty="0" smtClean="0">
                <a:latin typeface="+mn-ea"/>
              </a:rPr>
              <a:t>표준 단체인 </a:t>
            </a:r>
            <a:r>
              <a:rPr lang="en-US" altLang="ko-KR" dirty="0">
                <a:latin typeface="+mn-ea"/>
              </a:rPr>
              <a:t>W3C</a:t>
            </a:r>
            <a:r>
              <a:rPr lang="ko-KR" altLang="en-US" dirty="0">
                <a:latin typeface="+mn-ea"/>
              </a:rPr>
              <a:t>에서 공식적으로 지정한 모델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한번에 여러 개의 이벤트 </a:t>
            </a:r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추가 가능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이벤트 </a:t>
            </a:r>
            <a:r>
              <a:rPr lang="ko-KR" altLang="en-US" dirty="0" err="1">
                <a:latin typeface="+mn-ea"/>
              </a:rPr>
              <a:t>캡처링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지원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두 개의 </a:t>
            </a:r>
            <a:r>
              <a:rPr lang="ko-KR" altLang="en-US" dirty="0" err="1" smtClean="0">
                <a:latin typeface="+mn-ea"/>
              </a:rPr>
              <a:t>메소드로</a:t>
            </a:r>
            <a:r>
              <a:rPr lang="ko-KR" altLang="en-US" dirty="0" smtClean="0">
                <a:latin typeface="+mn-ea"/>
              </a:rPr>
              <a:t> 이벤트를 연결하거나 제거한다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53312" y="4089863"/>
            <a:ext cx="10153480" cy="1870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설명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]</a:t>
            </a:r>
          </a:p>
          <a:p>
            <a:pPr>
              <a:buFont typeface="+mj-ea"/>
              <a:buAutoNum type="circleNumDbPlain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매개 변수에 이벤트 이름을 사용한다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매개변수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useCapture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는 입력하지 않으면 자동으로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false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가 입력된다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매개변수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useCapture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제외하면 인터넷 익스플로러 이벤트 모델과 사용 방법이 유사하다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21723" y="2392291"/>
            <a:ext cx="8379229" cy="1542870"/>
            <a:chOff x="1263535" y="2147981"/>
            <a:chExt cx="8237912" cy="139324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893" y="2147981"/>
              <a:ext cx="8209554" cy="138018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263535" y="3300153"/>
              <a:ext cx="1130530" cy="241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4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표준 이벤트 모델 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752" y="974437"/>
            <a:ext cx="11528572" cy="529375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divOv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firstDiv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+mn-ea"/>
              </a:rPr>
              <a:t>firstDiv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요소를 가져옴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           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mOver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(){  </a:t>
            </a: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divOv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backgroundColor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"green"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  }</a:t>
            </a: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001080"/>
                </a:solidFill>
                <a:latin typeface="+mn-ea"/>
              </a:rPr>
              <a:t>divOv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 smtClean="0">
                <a:solidFill>
                  <a:srgbClr val="795E26"/>
                </a:solidFill>
                <a:latin typeface="+mn-ea"/>
              </a:rPr>
              <a:t>addEventListener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mouseover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mOver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  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//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8000"/>
                </a:solidFill>
                <a:latin typeface="+mn-ea"/>
              </a:rPr>
              <a:t>mouseover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이벤트에 연결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 smtClean="0">
                <a:solidFill>
                  <a:srgbClr val="001080"/>
                </a:solidFill>
                <a:latin typeface="+mn-ea"/>
              </a:rPr>
              <a:t>divOv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 smtClean="0">
                <a:solidFill>
                  <a:srgbClr val="795E26"/>
                </a:solidFill>
                <a:latin typeface="+mn-ea"/>
              </a:rPr>
              <a:t>addEventListener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err="1" smtClean="0">
                <a:solidFill>
                  <a:srgbClr val="A31515"/>
                </a:solidFill>
                <a:latin typeface="+mn-ea"/>
              </a:rPr>
              <a:t>mouseleave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(){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n-ea"/>
              </a:rPr>
              <a:t>mouseleave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이벤트에 연결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divOv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backgroundColor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"coral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; });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"text-align: center;"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사각형 박스에 마우스 커서를 놓으세요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firstDiv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"width: 100px; height: 100px; background-color: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coral;margin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: 0 auto;"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&gt;&lt;/div&gt;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78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이벤트 </a:t>
            </a:r>
            <a:r>
              <a:rPr lang="ko-KR" altLang="en-US" dirty="0" err="1" smtClean="0">
                <a:latin typeface="+mn-ea"/>
                <a:ea typeface="+mn-ea"/>
              </a:rPr>
              <a:t>핸들러</a:t>
            </a:r>
            <a:r>
              <a:rPr lang="ko-KR" altLang="en-US" dirty="0" smtClean="0">
                <a:latin typeface="+mn-ea"/>
                <a:ea typeface="+mn-ea"/>
              </a:rPr>
              <a:t> 종류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en-US" altLang="ko-KR" cap="none" dirty="0" smtClean="0">
                <a:latin typeface="+mn-ea"/>
                <a:ea typeface="+mn-ea"/>
              </a:rPr>
              <a:t>onclick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입력할 객체를 마우스 좌측 버튼으론 클릭했을 때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617" y="1386082"/>
            <a:ext cx="9796015" cy="5078313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&lt;script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operation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+mn-ea"/>
              </a:rPr>
              <a:t>eval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()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메소드는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 문자열을 자바스크립트 코드로 변환하여 실행 후 결과 반환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반환 받은 결과를 텍스트 필드에 출력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f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eval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f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exp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&lt;form&gt;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연산식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입력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"text"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exp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"20"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&lt;!-- blur()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는 텍스트 필드에서 포커스를 제거하는데 사용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--&gt;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"text"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"result"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onfocus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this.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blur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()"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&lt;!-- onclick 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이벤트 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핸들러는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"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결과확인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" 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버튼을 클릭하면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operation() 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함수 호출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--&gt;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"button"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결과 확인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operation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this.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form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&lt;/form&gt;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24" y="3125138"/>
            <a:ext cx="4657725" cy="8001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518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이벤트 </a:t>
            </a:r>
            <a:r>
              <a:rPr lang="ko-KR" altLang="en-US" dirty="0" err="1">
                <a:latin typeface="+mn-ea"/>
              </a:rPr>
              <a:t>핸들러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종류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cap="none" dirty="0" smtClean="0">
                <a:latin typeface="+mn-ea"/>
              </a:rPr>
              <a:t>onsubmit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폼을 전송할 때 발생하는 이벤트를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526" y="1412134"/>
            <a:ext cx="8845563" cy="5078313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loadform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(){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iform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userID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+=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iform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passWD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&lt;form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iform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onsubmit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loadform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()"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: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"text"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userID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"15"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password :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"password"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passWD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"15"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dirty="0" err="1">
                <a:solidFill>
                  <a:srgbClr val="800000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"submit"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폼 전송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"reset"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리셋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&lt;/form&gt;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94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이벤트 </a:t>
            </a:r>
            <a:r>
              <a:rPr lang="ko-KR" altLang="en-US" dirty="0" err="1">
                <a:latin typeface="+mn-ea"/>
                <a:ea typeface="+mn-ea"/>
              </a:rPr>
              <a:t>핸들러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en-US" altLang="ko-KR" cap="none" dirty="0" smtClean="0">
                <a:latin typeface="+mn-ea"/>
                <a:ea typeface="+mn-ea"/>
              </a:rPr>
              <a:t>onkeydown</a:t>
            </a:r>
            <a:r>
              <a:rPr lang="en-US" altLang="ko-KR" dirty="0" smtClean="0">
                <a:latin typeface="+mn-ea"/>
                <a:ea typeface="+mn-ea"/>
              </a:rPr>
              <a:t> 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19700"/>
            <a:ext cx="11869975" cy="684904"/>
          </a:xfrm>
        </p:spPr>
        <p:txBody>
          <a:bodyPr/>
          <a:lstStyle/>
          <a:p>
            <a:r>
              <a:rPr lang="ko-KR" altLang="en-US" dirty="0" smtClean="0"/>
              <a:t>사용자가 키를 누를 때 발생하는 이벤트를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5365" y="1257570"/>
            <a:ext cx="10615353" cy="5078313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&lt;title&gt; </a:t>
            </a:r>
            <a:r>
              <a:rPr lang="en-US" altLang="ko-KR" dirty="0" err="1" smtClean="0">
                <a:latin typeface="+mn-ea"/>
              </a:rPr>
              <a:t>keydown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teId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userID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teId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onkeydown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dirty="0" err="1" smtClean="0">
                <a:solidFill>
                  <a:srgbClr val="00B050"/>
                </a:solidFill>
                <a:latin typeface="+mn-ea"/>
              </a:rPr>
              <a:t>String.fromCharCode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아스키 코드를 문자로 변환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    //</a:t>
            </a:r>
            <a:r>
              <a:rPr lang="en-US" altLang="ko-KR" dirty="0" err="1" smtClean="0">
                <a:solidFill>
                  <a:srgbClr val="00B050"/>
                </a:solidFill>
                <a:latin typeface="+mn-ea"/>
              </a:rPr>
              <a:t>event.keyCode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: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키보드에서 입력한 키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키보드 </a:t>
            </a:r>
            <a:r>
              <a:rPr lang="ko-KR" altLang="en-US" dirty="0" err="1">
                <a:solidFill>
                  <a:srgbClr val="A31515"/>
                </a:solidFill>
                <a:latin typeface="+mn-ea"/>
              </a:rPr>
              <a:t>클릭된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 키는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267F99"/>
                </a:solidFill>
                <a:latin typeface="+mn-ea"/>
              </a:rPr>
              <a:t>String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fromCharCode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keyCode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&lt;form&gt;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: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"password"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userID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"15"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/&gt;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&lt;/form&gt;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이벤트란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71483"/>
            <a:ext cx="11977715" cy="5620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마우스 클릭이나 키 입력과 같이 다른 것에 영향을 미치는 것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웹 문서 영역 안에서 이루어지는  동작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브라우저 제목 표시줄 클릭은 이벤트 아님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사용자가 발생시킬 수도 있고 애플리케이션이 스스로 발생 시킬 수도 있음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이벤트 관련 용어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이벤트 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이벤트가 발생하는 이벤트 타입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이벤트 속성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이벤트를 연결할 때 활용하는 속성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이름 앞에 </a:t>
            </a:r>
            <a:r>
              <a:rPr lang="en-US" altLang="ko-KR" dirty="0" smtClean="0">
                <a:latin typeface="+mn-ea"/>
              </a:rPr>
              <a:t>on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붙여 사용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 smtClean="0">
                <a:latin typeface="+mn-ea"/>
              </a:rPr>
              <a:t>핸들러</a:t>
            </a:r>
            <a:r>
              <a:rPr lang="en-US" altLang="ko-KR" dirty="0" smtClean="0">
                <a:latin typeface="+mn-ea"/>
              </a:rPr>
              <a:t>) : </a:t>
            </a:r>
            <a:r>
              <a:rPr lang="ko-KR" altLang="en-US" dirty="0" smtClean="0">
                <a:latin typeface="+mn-ea"/>
              </a:rPr>
              <a:t>이벤트 속성에 할당된 함수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94375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637275" lvl="1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_6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99426" y="944673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5425" y="4419614"/>
            <a:ext cx="64992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2400" b="1" dirty="0" smtClean="0">
                <a:solidFill>
                  <a:srgbClr val="001080"/>
                </a:solidFill>
                <a:latin typeface="+mn-ea"/>
              </a:rPr>
              <a:t>[</a:t>
            </a:r>
            <a:r>
              <a:rPr lang="ko-KR" altLang="en-US" sz="2400" b="1" dirty="0" smtClean="0">
                <a:solidFill>
                  <a:srgbClr val="001080"/>
                </a:solidFill>
                <a:latin typeface="+mn-ea"/>
              </a:rPr>
              <a:t>사용 예 </a:t>
            </a:r>
            <a:r>
              <a:rPr lang="en-US" altLang="ko-KR" sz="2400" b="1" dirty="0" smtClean="0">
                <a:solidFill>
                  <a:srgbClr val="001080"/>
                </a:solidFill>
                <a:latin typeface="+mn-ea"/>
              </a:rPr>
              <a:t>: </a:t>
            </a:r>
            <a:r>
              <a:rPr lang="en-US" altLang="ko-KR" sz="2400" b="1" dirty="0" err="1" smtClean="0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400" b="1" dirty="0" err="1" smtClean="0">
                <a:solidFill>
                  <a:srgbClr val="795E26"/>
                </a:solidFill>
                <a:latin typeface="+mn-ea"/>
              </a:rPr>
              <a:t>on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n-ea"/>
              </a:rPr>
              <a:t>load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(){   } ]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이벤트 이름 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load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이벤트 속성 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2400" b="1" dirty="0" err="1">
                <a:solidFill>
                  <a:srgbClr val="795E26"/>
                </a:solidFill>
                <a:latin typeface="+mn-ea"/>
              </a:rPr>
              <a:t>onload</a:t>
            </a:r>
            <a:endParaRPr lang="en-US" altLang="ko-KR" sz="2400" b="1" dirty="0">
              <a:solidFill>
                <a:srgbClr val="795E26"/>
              </a:solidFill>
              <a:latin typeface="+mn-ea"/>
            </a:endParaRP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이벤트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+mn-ea"/>
              </a:rPr>
              <a:t>리스너</a:t>
            </a: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(){ }</a:t>
            </a:r>
            <a:endParaRPr lang="en-US" altLang="ko-KR" sz="2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연결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226" y="1002580"/>
            <a:ext cx="8433395" cy="4234438"/>
          </a:xfr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         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버튼을 클릭하면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2000" dirty="0" err="1" smtClean="0">
                <a:solidFill>
                  <a:srgbClr val="00B050"/>
                </a:solidFill>
                <a:latin typeface="+mn-ea"/>
              </a:rPr>
              <a:t>초후에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srgbClr val="00B050"/>
                </a:solidFill>
                <a:latin typeface="+mn-ea"/>
              </a:rPr>
              <a:t>알림창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 출력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wakeUpCall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setTimeout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'alert("3</a:t>
            </a:r>
            <a:r>
              <a:rPr lang="ko-KR" altLang="en-US" sz="2000" dirty="0" smtClean="0">
                <a:solidFill>
                  <a:srgbClr val="A31515"/>
                </a:solidFill>
                <a:latin typeface="+mn-ea"/>
              </a:rPr>
              <a:t>초 후에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2000" dirty="0" smtClean="0">
                <a:solidFill>
                  <a:srgbClr val="A31515"/>
                </a:solidFill>
                <a:latin typeface="+mn-ea"/>
              </a:rPr>
              <a:t>나타납니다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!!!")'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3000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'button'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타이머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onclick</a:t>
            </a:r>
            <a:r>
              <a:rPr lang="en-US" altLang="ko-KR" sz="2000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sz="2000" b="1" i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</a:t>
            </a:r>
            <a:r>
              <a:rPr lang="en-US" altLang="ko-KR" sz="2000" b="1" i="1" u="sng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wakeUpCall</a:t>
            </a:r>
            <a:r>
              <a:rPr lang="en-US" altLang="ko-KR" sz="2000" b="1" i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()"</a:t>
            </a:r>
            <a:r>
              <a:rPr lang="en-US" altLang="ko-KR" sz="20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/&gt;</a:t>
            </a:r>
            <a:endParaRPr lang="en-US" altLang="ko-KR" sz="2000" b="1" i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4103" y="4904509"/>
            <a:ext cx="84914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onclick </a:t>
            </a:r>
            <a:r>
              <a:rPr lang="ko-KR" altLang="en-US" sz="2000" dirty="0" smtClean="0">
                <a:latin typeface="+mn-ea"/>
              </a:rPr>
              <a:t>속성에 함수 </a:t>
            </a:r>
            <a:r>
              <a:rPr lang="ko-KR" altLang="en-US" sz="2000" dirty="0" err="1" smtClean="0">
                <a:latin typeface="+mn-ea"/>
              </a:rPr>
              <a:t>호출문을</a:t>
            </a:r>
            <a:r>
              <a:rPr lang="ko-KR" altLang="en-US" sz="2000" dirty="0" smtClean="0">
                <a:latin typeface="+mn-ea"/>
              </a:rPr>
              <a:t> 할당하는 것을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이벤트를 연결한다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라고 함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5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이벤트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626715"/>
          </a:xfrm>
        </p:spPr>
        <p:txBody>
          <a:bodyPr/>
          <a:lstStyle/>
          <a:p>
            <a:r>
              <a:rPr lang="ko-KR" altLang="en-US" dirty="0" smtClean="0"/>
              <a:t>마우스 버튼이나 휠 버튼 조작 시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07975"/>
              </p:ext>
            </p:extLst>
          </p:nvPr>
        </p:nvGraphicFramePr>
        <p:xfrm>
          <a:off x="494173" y="1572183"/>
          <a:ext cx="11238807" cy="42976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8306">
                  <a:extLst>
                    <a:ext uri="{9D8B030D-6E8A-4147-A177-3AD203B41FA5}">
                      <a16:colId xmlns:a16="http://schemas.microsoft.com/office/drawing/2014/main" val="3308764363"/>
                    </a:ext>
                  </a:extLst>
                </a:gridCol>
                <a:gridCol w="9210501">
                  <a:extLst>
                    <a:ext uri="{9D8B030D-6E8A-4147-A177-3AD203B41FA5}">
                      <a16:colId xmlns:a16="http://schemas.microsoft.com/office/drawing/2014/main" val="3677454433"/>
                    </a:ext>
                  </a:extLst>
                </a:gridCol>
              </a:tblGrid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42217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click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요소를 마우스로 눌렀을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12050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dblclick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요소를 마우스로 </a:t>
                      </a:r>
                      <a:r>
                        <a:rPr lang="ko-KR" altLang="en-US" sz="2400" dirty="0" err="1" smtClean="0">
                          <a:latin typeface="+mn-ea"/>
                          <a:ea typeface="+mn-ea"/>
                        </a:rPr>
                        <a:t>두번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 눌렀을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2712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mousedown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요소 위에서  마우스를 누르는 동안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8088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mousemove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요소 위에서  마우스 포인터를 움직일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2517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mouseover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마우스 포인터가 요소 위로 옮겨질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331272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mouseout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마우스 포인터가 요소를 벗어날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09136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mouseup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누르고 있던 마우스 버튼에서 손을 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3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09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이벤트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문서 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46318"/>
            <a:ext cx="11869975" cy="3918555"/>
          </a:xfrm>
        </p:spPr>
        <p:txBody>
          <a:bodyPr>
            <a:noAutofit/>
          </a:bodyPr>
          <a:lstStyle/>
          <a:p>
            <a:r>
              <a:rPr lang="ko-KR" altLang="en-US" sz="2200" dirty="0" smtClean="0"/>
              <a:t>키보드에서 특정 키를 조작 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서버에서 웹 문서를 가져오거나 문사를 위아래로 스크롤하는 등 웹 문서를 브라우저 창에 보여주는 것과 관련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9971"/>
              </p:ext>
            </p:extLst>
          </p:nvPr>
        </p:nvGraphicFramePr>
        <p:xfrm>
          <a:off x="4022194" y="974479"/>
          <a:ext cx="6235712" cy="1584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1326">
                  <a:extLst>
                    <a:ext uri="{9D8B030D-6E8A-4147-A177-3AD203B41FA5}">
                      <a16:colId xmlns:a16="http://schemas.microsoft.com/office/drawing/2014/main" val="3308764363"/>
                    </a:ext>
                  </a:extLst>
                </a:gridCol>
                <a:gridCol w="4954386">
                  <a:extLst>
                    <a:ext uri="{9D8B030D-6E8A-4147-A177-3AD203B41FA5}">
                      <a16:colId xmlns:a16="http://schemas.microsoft.com/office/drawing/2014/main" val="3677454433"/>
                    </a:ext>
                  </a:extLst>
                </a:gridCol>
              </a:tblGrid>
              <a:tr h="347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42217"/>
                  </a:ext>
                </a:extLst>
              </a:tr>
              <a:tr h="347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keypress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사용자가 키를 눌렀을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12050"/>
                  </a:ext>
                </a:extLst>
              </a:tr>
              <a:tr h="347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keydown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사용자가 키를 누르는 동안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2712"/>
                  </a:ext>
                </a:extLst>
              </a:tr>
              <a:tr h="347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keyup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사용자가 키에서 손을 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80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67948"/>
              </p:ext>
            </p:extLst>
          </p:nvPr>
        </p:nvGraphicFramePr>
        <p:xfrm>
          <a:off x="2797453" y="3499577"/>
          <a:ext cx="9251112" cy="27766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32903">
                  <a:extLst>
                    <a:ext uri="{9D8B030D-6E8A-4147-A177-3AD203B41FA5}">
                      <a16:colId xmlns:a16="http://schemas.microsoft.com/office/drawing/2014/main" val="3308764363"/>
                    </a:ext>
                  </a:extLst>
                </a:gridCol>
                <a:gridCol w="8118209">
                  <a:extLst>
                    <a:ext uri="{9D8B030D-6E8A-4147-A177-3AD203B41FA5}">
                      <a16:colId xmlns:a16="http://schemas.microsoft.com/office/drawing/2014/main" val="3677454433"/>
                    </a:ext>
                  </a:extLst>
                </a:gridCol>
              </a:tblGrid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42217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abort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웹 문서가 완전히 로딩되기 전에 불러오기를 멈췄을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12050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error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문서가 정확히 로딩되지 않았을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2712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load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문서 로딩이 끝나면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8088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resize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문서 화면 크기가 바뀌었을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05923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scroll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문서 화면이 스크롤되었을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67999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unload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문서를 벗어날 때 이벤트 발생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4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이벤트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폼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108391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폼 요소에 내용을 입력하면서 발생할 수 있는 이벤트</a:t>
            </a:r>
            <a:endParaRPr lang="en-US" altLang="ko-KR" dirty="0" smtClean="0"/>
          </a:p>
          <a:p>
            <a:r>
              <a:rPr lang="ko-KR" altLang="en-US" dirty="0" smtClean="0"/>
              <a:t>폼 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로그인이나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설문조사처럼 사용자가 입력하는 모든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1535"/>
              </p:ext>
            </p:extLst>
          </p:nvPr>
        </p:nvGraphicFramePr>
        <p:xfrm>
          <a:off x="494173" y="2062634"/>
          <a:ext cx="11238807" cy="32232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8306">
                  <a:extLst>
                    <a:ext uri="{9D8B030D-6E8A-4147-A177-3AD203B41FA5}">
                      <a16:colId xmlns:a16="http://schemas.microsoft.com/office/drawing/2014/main" val="3308764363"/>
                    </a:ext>
                  </a:extLst>
                </a:gridCol>
                <a:gridCol w="9210501">
                  <a:extLst>
                    <a:ext uri="{9D8B030D-6E8A-4147-A177-3AD203B41FA5}">
                      <a16:colId xmlns:a16="http://schemas.microsoft.com/office/drawing/2014/main" val="3677454433"/>
                    </a:ext>
                  </a:extLst>
                </a:gridCol>
              </a:tblGrid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42217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blur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폼 요소에서 포커스를 잃었을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12050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change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목록이나 체크상태들이 변경되었을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2712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focus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폼 요소에 포커스가 놓였을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8088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reset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폼이 다시 시작되었을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2517"/>
                  </a:ext>
                </a:extLst>
              </a:tr>
              <a:tr h="537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submit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submit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버튼을 눌렀을 때 이벤트 발생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33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4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86298"/>
              </p:ext>
            </p:extLst>
          </p:nvPr>
        </p:nvGraphicFramePr>
        <p:xfrm>
          <a:off x="732539" y="1734472"/>
          <a:ext cx="9442239" cy="314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0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1632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문서 객체의 이벤트 속성으로 이벤트를 연결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많이 사용하는 방식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자바스크립트와 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이 분리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한번에 하나의 이벤트 </a:t>
            </a:r>
            <a:r>
              <a:rPr lang="ko-KR" altLang="en-US" dirty="0" err="1" smtClean="0">
                <a:latin typeface="+mn-ea"/>
              </a:rPr>
              <a:t>리스너만</a:t>
            </a:r>
            <a:r>
              <a:rPr lang="ko-KR" altLang="en-US" dirty="0" smtClean="0">
                <a:latin typeface="+mn-ea"/>
              </a:rPr>
              <a:t> 가질 수 있음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286" y="2366664"/>
            <a:ext cx="11626581" cy="414472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firstDiv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지정한 </a:t>
            </a:r>
            <a:r>
              <a:rPr lang="en-US" altLang="ko-KR" sz="1600" dirty="0" err="1">
                <a:solidFill>
                  <a:srgbClr val="008000"/>
                </a:solidFill>
                <a:latin typeface="+mn-ea"/>
              </a:rPr>
              <a:t>firstDiv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요소를 가져와 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(){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click 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이벤트에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연결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16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이벤트 </a:t>
            </a:r>
            <a:r>
              <a:rPr lang="ko-KR" altLang="en-US" sz="1600" dirty="0" err="1">
                <a:solidFill>
                  <a:srgbClr val="A31515"/>
                </a:solidFill>
                <a:latin typeface="+mn-ea"/>
              </a:rPr>
              <a:t>핸들러가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실행되었습니다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이벤트 제거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, 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두번째 클릭부터는 </a:t>
            </a:r>
            <a:r>
              <a:rPr lang="ko-KR" altLang="en-US" sz="1600" dirty="0" err="1">
                <a:solidFill>
                  <a:srgbClr val="008000"/>
                </a:solidFill>
                <a:latin typeface="+mn-ea"/>
              </a:rPr>
              <a:t>이벤트발생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 없음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>
              <a:spcBef>
                <a:spcPts val="20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"text-align: center;"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사각형 박스를 클릭하세요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div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CD3131"/>
                </a:solidFill>
                <a:latin typeface="+mn-ea"/>
              </a:rPr>
              <a:t>align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"center"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firstDiv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"width: 100px; height: 100px; background-color: 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coral;margin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: 0 auto;"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&gt;&lt;/div&gt;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8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인라인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69577"/>
            <a:ext cx="11869975" cy="1060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페이지의 가장 기본적인 이벤트 연결 방법</a:t>
            </a:r>
            <a:r>
              <a:rPr lang="en-US" altLang="ko-KR" dirty="0" smtClean="0">
                <a:latin typeface="+mn-ea"/>
              </a:rPr>
              <a:t>- HTML </a:t>
            </a:r>
            <a:r>
              <a:rPr lang="ko-KR" altLang="en-US" dirty="0" smtClean="0">
                <a:latin typeface="+mn-ea"/>
              </a:rPr>
              <a:t>속성으로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간단한 경우에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한번에 하나의 이벤트 </a:t>
            </a:r>
            <a:r>
              <a:rPr lang="ko-KR" altLang="en-US" dirty="0" err="1" smtClean="0">
                <a:latin typeface="+mn-ea"/>
              </a:rPr>
              <a:t>리스너만</a:t>
            </a:r>
            <a:r>
              <a:rPr lang="ko-KR" altLang="en-US" dirty="0" smtClean="0">
                <a:latin typeface="+mn-ea"/>
              </a:rPr>
              <a:t> 가질 수 있음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52" y="2038815"/>
            <a:ext cx="11694676" cy="3785652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function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sz="2000" b="1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divClick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ob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backgroundColor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"green"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"text-align: center;"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사각형 박스를 클릭하세요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&lt;div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firstDiv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"width: 100px; height: 100px; background-color: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coral;margin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 0 auto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;“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ko-KR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onclick</a:t>
            </a:r>
            <a:r>
              <a:rPr lang="en-US" altLang="ko-KR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</a:t>
            </a:r>
            <a:r>
              <a:rPr lang="en-US" altLang="ko-KR" sz="2000" b="1" u="sng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divClick</a:t>
            </a:r>
            <a:r>
              <a:rPr lang="en-US" altLang="ko-KR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(this</a:t>
            </a:r>
            <a:r>
              <a:rPr lang="en-US" altLang="ko-KR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)“ 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 &lt;/div&gt;</a:t>
            </a:r>
            <a:endParaRPr lang="en-US" altLang="ko-KR" sz="2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841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2505</TotalTime>
  <Words>562</Words>
  <Application>Microsoft Office PowerPoint</Application>
  <PresentationFormat>와이드스크린</PresentationFormat>
  <Paragraphs>232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Gill Sans MT</vt:lpstr>
      <vt:lpstr>Wingdings</vt:lpstr>
      <vt:lpstr>Gallery</vt:lpstr>
      <vt:lpstr>Chapt7. 이벤트 핸들러 </vt:lpstr>
      <vt:lpstr>이벤트란</vt:lpstr>
      <vt:lpstr>이벤트 핸들러 연결 예</vt:lpstr>
      <vt:lpstr>주요 이벤트 – 마우스 이벤트</vt:lpstr>
      <vt:lpstr>주요 이벤트 – 키보드 &amp; 문서 로딩</vt:lpstr>
      <vt:lpstr>주요 이벤트 – 폼 이벤트</vt:lpstr>
      <vt:lpstr>이벤트 모델</vt:lpstr>
      <vt:lpstr>이벤트 모델 – 기본 모델</vt:lpstr>
      <vt:lpstr>이벤트 모델 –  인라인 모델</vt:lpstr>
      <vt:lpstr>이벤트 모델  – 표준 이벤트 모델</vt:lpstr>
      <vt:lpstr>이벤트 모델  – 표준 이벤트 모델 사용 예</vt:lpstr>
      <vt:lpstr>이벤트 핸들러 종류 - onclick</vt:lpstr>
      <vt:lpstr>이벤트 핸들러 종류 - onsubmit </vt:lpstr>
      <vt:lpstr>이벤트 핸들러 종류 – onkeydown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469</cp:revision>
  <dcterms:created xsi:type="dcterms:W3CDTF">2019-08-19T07:59:21Z</dcterms:created>
  <dcterms:modified xsi:type="dcterms:W3CDTF">2019-11-18T02:48:09Z</dcterms:modified>
</cp:coreProperties>
</file>