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68" r:id="rId15"/>
    <p:sldId id="269" r:id="rId16"/>
    <p:sldId id="270" r:id="rId17"/>
    <p:sldId id="273" r:id="rId18"/>
    <p:sldId id="272" r:id="rId19"/>
    <p:sldId id="274" r:id="rId20"/>
    <p:sldId id="276" r:id="rId21"/>
    <p:sldId id="277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3F6A0-D361-4713-9788-DCC9C2613F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71"/>
            <p14:sldId id="268"/>
            <p14:sldId id="269"/>
            <p14:sldId id="270"/>
            <p14:sldId id="273"/>
            <p14:sldId id="272"/>
            <p14:sldId id="274"/>
            <p14:sldId id="276"/>
            <p14:sldId id="277"/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E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CD5B9-726B-4E28-80D8-3F61E9B0C7DE}" v="1126" dt="2019-05-22T08:55:4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7028" autoAdjust="0"/>
  </p:normalViewPr>
  <p:slideViewPr>
    <p:cSldViewPr snapToGrid="0">
      <p:cViewPr>
        <p:scale>
          <a:sx n="55" d="100"/>
          <a:sy n="55" d="100"/>
        </p:scale>
        <p:origin x="-39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승현" userId="dc1f91d861a6ccfe" providerId="LiveId" clId="{B0BCD5B9-726B-4E28-80D8-3F61E9B0C7DE}"/>
    <pc:docChg chg="undo custSel mod addSld delSld modSld modMainMaster delSection">
      <pc:chgData name="황 승현" userId="dc1f91d861a6ccfe" providerId="LiveId" clId="{B0BCD5B9-726B-4E28-80D8-3F61E9B0C7DE}" dt="2019-05-22T08:55:44.327" v="5888"/>
      <pc:docMkLst>
        <pc:docMk/>
      </pc:docMkLst>
      <pc:sldChg chg="modSp">
        <pc:chgData name="황 승현" userId="dc1f91d861a6ccfe" providerId="LiveId" clId="{B0BCD5B9-726B-4E28-80D8-3F61E9B0C7DE}" dt="2019-05-20T17:09:54.763" v="5510" actId="20577"/>
        <pc:sldMkLst>
          <pc:docMk/>
          <pc:sldMk cId="4200996446" sldId="256"/>
        </pc:sldMkLst>
        <pc:spChg chg="mod">
          <ac:chgData name="황 승현" userId="dc1f91d861a6ccfe" providerId="LiveId" clId="{B0BCD5B9-726B-4E28-80D8-3F61E9B0C7DE}" dt="2019-05-20T11:42:15.206" v="1021" actId="1076"/>
          <ac:spMkLst>
            <pc:docMk/>
            <pc:sldMk cId="4200996446" sldId="256"/>
            <ac:spMk id="2" creationId="{FBE1D412-16F5-41B4-8055-C376B104B6E7}"/>
          </ac:spMkLst>
        </pc:spChg>
        <pc:spChg chg="mod">
          <ac:chgData name="황 승현" userId="dc1f91d861a6ccfe" providerId="LiveId" clId="{B0BCD5B9-726B-4E28-80D8-3F61E9B0C7DE}" dt="2019-05-20T17:09:54.763" v="5510" actId="20577"/>
          <ac:spMkLst>
            <pc:docMk/>
            <pc:sldMk cId="4200996446" sldId="256"/>
            <ac:spMk id="3" creationId="{A1C01223-9D67-4D1E-A725-ED0A0F67AC31}"/>
          </ac:spMkLst>
        </pc:spChg>
      </pc:sldChg>
      <pc:sldChg chg="modSp">
        <pc:chgData name="황 승현" userId="dc1f91d861a6ccfe" providerId="LiveId" clId="{B0BCD5B9-726B-4E28-80D8-3F61E9B0C7DE}" dt="2019-05-21T15:43:38.773" v="5669" actId="20577"/>
        <pc:sldMkLst>
          <pc:docMk/>
          <pc:sldMk cId="963513466" sldId="257"/>
        </pc:sldMkLst>
        <pc:spChg chg="mod">
          <ac:chgData name="황 승현" userId="dc1f91d861a6ccfe" providerId="LiveId" clId="{B0BCD5B9-726B-4E28-80D8-3F61E9B0C7DE}" dt="2019-05-20T11:44:31.169" v="1051" actId="27636"/>
          <ac:spMkLst>
            <pc:docMk/>
            <pc:sldMk cId="963513466" sldId="257"/>
            <ac:spMk id="2" creationId="{6AE78126-6247-4499-8360-DB67337749F1}"/>
          </ac:spMkLst>
        </pc:spChg>
        <pc:spChg chg="mod">
          <ac:chgData name="황 승현" userId="dc1f91d861a6ccfe" providerId="LiveId" clId="{B0BCD5B9-726B-4E28-80D8-3F61E9B0C7DE}" dt="2019-05-21T15:43:38.773" v="5669" actId="20577"/>
          <ac:spMkLst>
            <pc:docMk/>
            <pc:sldMk cId="963513466" sldId="257"/>
            <ac:spMk id="3" creationId="{2385E661-00EB-476F-BD6D-D3746F1E789F}"/>
          </ac:spMkLst>
        </pc:spChg>
      </pc:sldChg>
      <pc:sldChg chg="addSp delSp modSp addAnim delAnim modAnim">
        <pc:chgData name="황 승현" userId="dc1f91d861a6ccfe" providerId="LiveId" clId="{B0BCD5B9-726B-4E28-80D8-3F61E9B0C7DE}" dt="2019-05-22T08:39:39.530" v="5846"/>
        <pc:sldMkLst>
          <pc:docMk/>
          <pc:sldMk cId="1962000925" sldId="258"/>
        </pc:sldMkLst>
        <pc:spChg chg="mod">
          <ac:chgData name="황 승현" userId="dc1f91d861a6ccfe" providerId="LiveId" clId="{B0BCD5B9-726B-4E28-80D8-3F61E9B0C7DE}" dt="2019-05-20T11:44:31.173" v="1052" actId="27636"/>
          <ac:spMkLst>
            <pc:docMk/>
            <pc:sldMk cId="1962000925" sldId="258"/>
            <ac:spMk id="2" creationId="{06A202EA-59EA-47FF-95FF-2E48B49DF9A2}"/>
          </ac:spMkLst>
        </pc:spChg>
        <pc:spChg chg="mod ord topLvl">
          <ac:chgData name="황 승현" userId="dc1f91d861a6ccfe" providerId="LiveId" clId="{B0BCD5B9-726B-4E28-80D8-3F61E9B0C7DE}" dt="2019-05-22T08:39:23.293" v="5844" actId="164"/>
          <ac:spMkLst>
            <pc:docMk/>
            <pc:sldMk cId="1962000925" sldId="258"/>
            <ac:spMk id="9" creationId="{1AE52E25-8DD4-4D59-BF60-6DBFD8850284}"/>
          </ac:spMkLst>
        </pc:spChg>
        <pc:spChg chg="mod ord topLvl">
          <ac:chgData name="황 승현" userId="dc1f91d861a6ccfe" providerId="LiveId" clId="{B0BCD5B9-726B-4E28-80D8-3F61E9B0C7DE}" dt="2019-05-22T08:39:23.293" v="5844" actId="164"/>
          <ac:spMkLst>
            <pc:docMk/>
            <pc:sldMk cId="1962000925" sldId="258"/>
            <ac:spMk id="10" creationId="{3D9C5FA2-708D-4B26-8D32-09835DDF8D6B}"/>
          </ac:spMkLst>
        </pc:spChg>
        <pc:spChg chg="mod ord topLvl">
          <ac:chgData name="황 승현" userId="dc1f91d861a6ccfe" providerId="LiveId" clId="{B0BCD5B9-726B-4E28-80D8-3F61E9B0C7DE}" dt="2019-05-22T08:39:23.293" v="5844" actId="164"/>
          <ac:spMkLst>
            <pc:docMk/>
            <pc:sldMk cId="1962000925" sldId="258"/>
            <ac:spMk id="11" creationId="{50BC62F1-0B10-4E27-9AB7-B79484A1F890}"/>
          </ac:spMkLst>
        </pc:spChg>
        <pc:grpChg chg="add del">
          <ac:chgData name="황 승현" userId="dc1f91d861a6ccfe" providerId="LiveId" clId="{B0BCD5B9-726B-4E28-80D8-3F61E9B0C7DE}" dt="2019-05-22T08:37:27.200" v="5819" actId="165"/>
          <ac:grpSpMkLst>
            <pc:docMk/>
            <pc:sldMk cId="1962000925" sldId="258"/>
            <ac:grpSpMk id="14" creationId="{93945FA0-EFB6-4632-8E79-713CB37E06E3}"/>
          </ac:grpSpMkLst>
        </pc:grpChg>
        <pc:grpChg chg="add mod">
          <ac:chgData name="황 승현" userId="dc1f91d861a6ccfe" providerId="LiveId" clId="{B0BCD5B9-726B-4E28-80D8-3F61E9B0C7DE}" dt="2019-05-22T08:39:23.293" v="5844" actId="164"/>
          <ac:grpSpMkLst>
            <pc:docMk/>
            <pc:sldMk cId="1962000925" sldId="258"/>
            <ac:grpSpMk id="21" creationId="{800C4AC3-F774-44E3-8654-E2CDD997878F}"/>
          </ac:grpSpMkLst>
        </pc:grpChg>
        <pc:picChg chg="del mod topLvl">
          <ac:chgData name="황 승현" userId="dc1f91d861a6ccfe" providerId="LiveId" clId="{B0BCD5B9-726B-4E28-80D8-3F61E9B0C7DE}" dt="2019-05-22T08:37:28.667" v="5820" actId="478"/>
          <ac:picMkLst>
            <pc:docMk/>
            <pc:sldMk cId="1962000925" sldId="258"/>
            <ac:picMk id="8" creationId="{317FFF50-7E68-4FC4-BE11-ED9C604A36C3}"/>
          </ac:picMkLst>
        </pc:picChg>
        <pc:picChg chg="del mod">
          <ac:chgData name="황 승현" userId="dc1f91d861a6ccfe" providerId="LiveId" clId="{B0BCD5B9-726B-4E28-80D8-3F61E9B0C7DE}" dt="2019-05-22T08:38:32.160" v="5831" actId="478"/>
          <ac:picMkLst>
            <pc:docMk/>
            <pc:sldMk cId="1962000925" sldId="258"/>
            <ac:picMk id="12" creationId="{B61F3160-62ED-463C-ABF3-1AE8FEEB28B2}"/>
          </ac:picMkLst>
        </pc:picChg>
        <pc:picChg chg="add del">
          <ac:chgData name="황 승현" userId="dc1f91d861a6ccfe" providerId="LiveId" clId="{B0BCD5B9-726B-4E28-80D8-3F61E9B0C7DE}" dt="2019-05-22T08:37:19.305" v="5815"/>
          <ac:picMkLst>
            <pc:docMk/>
            <pc:sldMk cId="1962000925" sldId="258"/>
            <ac:picMk id="15" creationId="{1ED5CCDB-2468-440D-A99B-9FFCFD20B87F}"/>
          </ac:picMkLst>
        </pc:picChg>
        <pc:picChg chg="add del mod">
          <ac:chgData name="황 승현" userId="dc1f91d861a6ccfe" providerId="LiveId" clId="{B0BCD5B9-726B-4E28-80D8-3F61E9B0C7DE}" dt="2019-05-22T08:37:43.357" v="5825" actId="478"/>
          <ac:picMkLst>
            <pc:docMk/>
            <pc:sldMk cId="1962000925" sldId="258"/>
            <ac:picMk id="16" creationId="{B5C380CD-B99D-43BD-BA81-1A5AC6B6CCA0}"/>
          </ac:picMkLst>
        </pc:picChg>
        <pc:picChg chg="add mod">
          <ac:chgData name="황 승현" userId="dc1f91d861a6ccfe" providerId="LiveId" clId="{B0BCD5B9-726B-4E28-80D8-3F61E9B0C7DE}" dt="2019-05-22T08:39:23.293" v="5844" actId="164"/>
          <ac:picMkLst>
            <pc:docMk/>
            <pc:sldMk cId="1962000925" sldId="258"/>
            <ac:picMk id="17" creationId="{876A15F5-BA2E-457D-9B05-197459FF2A54}"/>
          </ac:picMkLst>
        </pc:picChg>
        <pc:picChg chg="add del mod">
          <ac:chgData name="황 승현" userId="dc1f91d861a6ccfe" providerId="LiveId" clId="{B0BCD5B9-726B-4E28-80D8-3F61E9B0C7DE}" dt="2019-05-22T08:38:39.614" v="5835" actId="478"/>
          <ac:picMkLst>
            <pc:docMk/>
            <pc:sldMk cId="1962000925" sldId="258"/>
            <ac:picMk id="18" creationId="{75A0895F-49C2-4CD3-A469-D354392DEB2F}"/>
          </ac:picMkLst>
        </pc:picChg>
        <pc:picChg chg="add del">
          <ac:chgData name="황 승현" userId="dc1f91d861a6ccfe" providerId="LiveId" clId="{B0BCD5B9-726B-4E28-80D8-3F61E9B0C7DE}" dt="2019-05-22T08:38:43.675" v="5837"/>
          <ac:picMkLst>
            <pc:docMk/>
            <pc:sldMk cId="1962000925" sldId="258"/>
            <ac:picMk id="19" creationId="{F85E4D6F-E74D-4FCD-9FD8-86E351D1DB83}"/>
          </ac:picMkLst>
        </pc:picChg>
        <pc:picChg chg="add mod modCrop">
          <ac:chgData name="황 승현" userId="dc1f91d861a6ccfe" providerId="LiveId" clId="{B0BCD5B9-726B-4E28-80D8-3F61E9B0C7DE}" dt="2019-05-22T08:39:14.890" v="5843" actId="14100"/>
          <ac:picMkLst>
            <pc:docMk/>
            <pc:sldMk cId="1962000925" sldId="258"/>
            <ac:picMk id="20" creationId="{900E93BC-C122-4985-9870-44E59034DFEF}"/>
          </ac:picMkLst>
        </pc:picChg>
      </pc:sldChg>
      <pc:sldChg chg="addSp delSp modSp add mod setBg">
        <pc:chgData name="황 승현" userId="dc1f91d861a6ccfe" providerId="LiveId" clId="{B0BCD5B9-726B-4E28-80D8-3F61E9B0C7DE}" dt="2019-05-20T11:48:43.284" v="1129" actId="14100"/>
        <pc:sldMkLst>
          <pc:docMk/>
          <pc:sldMk cId="2817971983" sldId="259"/>
        </pc:sldMkLst>
        <pc:spChg chg="mod">
          <ac:chgData name="황 승현" userId="dc1f91d861a6ccfe" providerId="LiveId" clId="{B0BCD5B9-726B-4E28-80D8-3F61E9B0C7DE}" dt="2019-05-20T10:59:58.909" v="530" actId="26606"/>
          <ac:spMkLst>
            <pc:docMk/>
            <pc:sldMk cId="2817971983" sldId="259"/>
            <ac:spMk id="2" creationId="{14384664-6BED-42F1-A7DE-E47C6B1E8DAB}"/>
          </ac:spMkLst>
        </pc:spChg>
        <pc:spChg chg="mod ord">
          <ac:chgData name="황 승현" userId="dc1f91d861a6ccfe" providerId="LiveId" clId="{B0BCD5B9-726B-4E28-80D8-3F61E9B0C7DE}" dt="2019-05-20T11:48:43.284" v="1129" actId="14100"/>
          <ac:spMkLst>
            <pc:docMk/>
            <pc:sldMk cId="2817971983" sldId="259"/>
            <ac:spMk id="3" creationId="{800D33B1-E866-48BD-AC69-809FD6A69146}"/>
          </ac:spMkLst>
        </pc:spChg>
        <pc:spChg chg="add del">
          <ac:chgData name="황 승현" userId="dc1f91d861a6ccfe" providerId="LiveId" clId="{B0BCD5B9-726B-4E28-80D8-3F61E9B0C7DE}" dt="2019-05-20T10:58:21.694" v="512" actId="26606"/>
          <ac:spMkLst>
            <pc:docMk/>
            <pc:sldMk cId="2817971983" sldId="259"/>
            <ac:spMk id="6" creationId="{81AEB8A9-B768-4E30-BA55-D919E6687343}"/>
          </ac:spMkLst>
        </pc:spChg>
        <pc:spChg chg="add del">
          <ac:chgData name="황 승현" userId="dc1f91d861a6ccfe" providerId="LiveId" clId="{B0BCD5B9-726B-4E28-80D8-3F61E9B0C7DE}" dt="2019-05-20T10:58:36.125" v="516" actId="26606"/>
          <ac:spMkLst>
            <pc:docMk/>
            <pc:sldMk cId="2817971983" sldId="259"/>
            <ac:spMk id="7" creationId="{81AEB8A9-B768-4E30-BA55-D919E6687343}"/>
          </ac:spMkLst>
        </pc:spChg>
        <pc:spChg chg="add del">
          <ac:chgData name="황 승현" userId="dc1f91d861a6ccfe" providerId="LiveId" clId="{B0BCD5B9-726B-4E28-80D8-3F61E9B0C7DE}" dt="2019-05-20T10:59:43.500" v="519" actId="26606"/>
          <ac:spMkLst>
            <pc:docMk/>
            <pc:sldMk cId="2817971983" sldId="259"/>
            <ac:spMk id="8" creationId="{867D4867-5BA7-4462-B2F6-A23F4A622AA7}"/>
          </ac:spMkLst>
        </pc:spChg>
        <pc:spChg chg="add del">
          <ac:chgData name="황 승현" userId="dc1f91d861a6ccfe" providerId="LiveId" clId="{B0BCD5B9-726B-4E28-80D8-3F61E9B0C7DE}" dt="2019-05-20T10:59:45.141" v="521" actId="26606"/>
          <ac:spMkLst>
            <pc:docMk/>
            <pc:sldMk cId="2817971983" sldId="259"/>
            <ac:spMk id="10" creationId="{C607803A-4E99-444E-94F7-8785CDDF5849}"/>
          </ac:spMkLst>
        </pc:spChg>
        <pc:spChg chg="add del">
          <ac:chgData name="황 승현" userId="dc1f91d861a6ccfe" providerId="LiveId" clId="{B0BCD5B9-726B-4E28-80D8-3F61E9B0C7DE}" dt="2019-05-20T10:58:13.067" v="502" actId="26606"/>
          <ac:spMkLst>
            <pc:docMk/>
            <pc:sldMk cId="2817971983" sldId="259"/>
            <ac:spMk id="11" creationId="{569C1A01-6FB5-43CE-ADCC-936728ACAC0D}"/>
          </ac:spMkLst>
        </pc:spChg>
        <pc:spChg chg="add del">
          <ac:chgData name="황 승현" userId="dc1f91d861a6ccfe" providerId="LiveId" clId="{B0BCD5B9-726B-4E28-80D8-3F61E9B0C7DE}" dt="2019-05-20T10:59:45.141" v="521" actId="26606"/>
          <ac:spMkLst>
            <pc:docMk/>
            <pc:sldMk cId="2817971983" sldId="259"/>
            <ac:spMk id="12" creationId="{2989BE6A-C309-418E-8ADD-1616A980570D}"/>
          </ac:spMkLst>
        </pc:spChg>
        <pc:spChg chg="add del">
          <ac:chgData name="황 승현" userId="dc1f91d861a6ccfe" providerId="LiveId" clId="{B0BCD5B9-726B-4E28-80D8-3F61E9B0C7DE}" dt="2019-05-20T10:58:15.670" v="504" actId="26606"/>
          <ac:spMkLst>
            <pc:docMk/>
            <pc:sldMk cId="2817971983" sldId="259"/>
            <ac:spMk id="13" creationId="{C607803A-4E99-444E-94F7-8785CDDF5849}"/>
          </ac:spMkLst>
        </pc:spChg>
        <pc:spChg chg="add del">
          <ac:chgData name="황 승현" userId="dc1f91d861a6ccfe" providerId="LiveId" clId="{B0BCD5B9-726B-4E28-80D8-3F61E9B0C7DE}" dt="2019-05-20T10:58:15.670" v="504" actId="26606"/>
          <ac:spMkLst>
            <pc:docMk/>
            <pc:sldMk cId="2817971983" sldId="259"/>
            <ac:spMk id="14" creationId="{2989BE6A-C309-418E-8ADD-1616A980570D}"/>
          </ac:spMkLst>
        </pc:spChg>
        <pc:spChg chg="add del">
          <ac:chgData name="황 승현" userId="dc1f91d861a6ccfe" providerId="LiveId" clId="{B0BCD5B9-726B-4E28-80D8-3F61E9B0C7DE}" dt="2019-05-20T10:59:46.306" v="523" actId="26606"/>
          <ac:spMkLst>
            <pc:docMk/>
            <pc:sldMk cId="2817971983" sldId="259"/>
            <ac:spMk id="15" creationId="{867D4867-5BA7-4462-B2F6-A23F4A622AA7}"/>
          </ac:spMkLst>
        </pc:spChg>
        <pc:spChg chg="add del">
          <ac:chgData name="황 승현" userId="dc1f91d861a6ccfe" providerId="LiveId" clId="{B0BCD5B9-726B-4E28-80D8-3F61E9B0C7DE}" dt="2019-05-20T10:58:16.676" v="506" actId="26606"/>
          <ac:spMkLst>
            <pc:docMk/>
            <pc:sldMk cId="2817971983" sldId="259"/>
            <ac:spMk id="16" creationId="{5E39A796-BE83-48B1-B33F-35C4A32AAB57}"/>
          </ac:spMkLst>
        </pc:spChg>
        <pc:spChg chg="add del">
          <ac:chgData name="황 승현" userId="dc1f91d861a6ccfe" providerId="LiveId" clId="{B0BCD5B9-726B-4E28-80D8-3F61E9B0C7DE}" dt="2019-05-20T10:58:16.676" v="506" actId="26606"/>
          <ac:spMkLst>
            <pc:docMk/>
            <pc:sldMk cId="2817971983" sldId="259"/>
            <ac:spMk id="17" creationId="{72F84B47-E267-4194-8194-831DB7B5547F}"/>
          </ac:spMkLst>
        </pc:spChg>
        <pc:spChg chg="add del">
          <ac:chgData name="황 승현" userId="dc1f91d861a6ccfe" providerId="LiveId" clId="{B0BCD5B9-726B-4E28-80D8-3F61E9B0C7DE}" dt="2019-05-20T10:58:18.189" v="508" actId="26606"/>
          <ac:spMkLst>
            <pc:docMk/>
            <pc:sldMk cId="2817971983" sldId="259"/>
            <ac:spMk id="19" creationId="{81AEB8A9-B768-4E30-BA55-D919E6687343}"/>
          </ac:spMkLst>
        </pc:spChg>
        <pc:spChg chg="add del">
          <ac:chgData name="황 승현" userId="dc1f91d861a6ccfe" providerId="LiveId" clId="{B0BCD5B9-726B-4E28-80D8-3F61E9B0C7DE}" dt="2019-05-20T10:59:50.920" v="525" actId="26606"/>
          <ac:spMkLst>
            <pc:docMk/>
            <pc:sldMk cId="2817971983" sldId="259"/>
            <ac:spMk id="20" creationId="{569C1A01-6FB5-43CE-ADCC-936728ACAC0D}"/>
          </ac:spMkLst>
        </pc:spChg>
        <pc:spChg chg="add del">
          <ac:chgData name="황 승현" userId="dc1f91d861a6ccfe" providerId="LiveId" clId="{B0BCD5B9-726B-4E28-80D8-3F61E9B0C7DE}" dt="2019-05-20T10:59:52.285" v="527" actId="26606"/>
          <ac:spMkLst>
            <pc:docMk/>
            <pc:sldMk cId="2817971983" sldId="259"/>
            <ac:spMk id="22" creationId="{5E39A796-BE83-48B1-B33F-35C4A32AAB57}"/>
          </ac:spMkLst>
        </pc:spChg>
        <pc:spChg chg="add del">
          <ac:chgData name="황 승현" userId="dc1f91d861a6ccfe" providerId="LiveId" clId="{B0BCD5B9-726B-4E28-80D8-3F61E9B0C7DE}" dt="2019-05-20T10:59:52.285" v="527" actId="26606"/>
          <ac:spMkLst>
            <pc:docMk/>
            <pc:sldMk cId="2817971983" sldId="259"/>
            <ac:spMk id="23" creationId="{72F84B47-E267-4194-8194-831DB7B5547F}"/>
          </ac:spMkLst>
        </pc:spChg>
        <pc:spChg chg="add del">
          <ac:chgData name="황 승현" userId="dc1f91d861a6ccfe" providerId="LiveId" clId="{B0BCD5B9-726B-4E28-80D8-3F61E9B0C7DE}" dt="2019-05-20T10:59:58.909" v="530" actId="26606"/>
          <ac:spMkLst>
            <pc:docMk/>
            <pc:sldMk cId="2817971983" sldId="259"/>
            <ac:spMk id="25" creationId="{867D4867-5BA7-4462-B2F6-A23F4A622AA7}"/>
          </ac:spMkLst>
        </pc:spChg>
        <pc:picChg chg="add mod ord">
          <ac:chgData name="황 승현" userId="dc1f91d861a6ccfe" providerId="LiveId" clId="{B0BCD5B9-726B-4E28-80D8-3F61E9B0C7DE}" dt="2019-05-20T11:00:41.755" v="537" actId="14100"/>
          <ac:picMkLst>
            <pc:docMk/>
            <pc:sldMk cId="2817971983" sldId="259"/>
            <ac:picMk id="4" creationId="{F7D7B80C-59DE-4B97-8C08-9292153F4345}"/>
          </ac:picMkLst>
        </pc:picChg>
        <pc:picChg chg="del">
          <ac:chgData name="황 승현" userId="dc1f91d861a6ccfe" providerId="LiveId" clId="{B0BCD5B9-726B-4E28-80D8-3F61E9B0C7DE}" dt="2019-05-20T11:01:00.606" v="538"/>
          <ac:picMkLst>
            <pc:docMk/>
            <pc:sldMk cId="2817971983" sldId="259"/>
            <ac:picMk id="5" creationId="{3FF37474-E340-415A-98E2-999FAA075BE8}"/>
          </ac:picMkLst>
        </pc:picChg>
        <pc:picChg chg="add del">
          <ac:chgData name="황 승현" userId="dc1f91d861a6ccfe" providerId="LiveId" clId="{B0BCD5B9-726B-4E28-80D8-3F61E9B0C7DE}" dt="2019-05-20T10:58:13.067" v="502" actId="26606"/>
          <ac:picMkLst>
            <pc:docMk/>
            <pc:sldMk cId="2817971983" sldId="259"/>
            <ac:picMk id="9" creationId="{EE09A529-E47C-4634-BB98-0A9526C372B4}"/>
          </ac:picMkLst>
        </pc:picChg>
        <pc:picChg chg="add del">
          <ac:chgData name="황 승현" userId="dc1f91d861a6ccfe" providerId="LiveId" clId="{B0BCD5B9-726B-4E28-80D8-3F61E9B0C7DE}" dt="2019-05-20T10:59:50.920" v="525" actId="26606"/>
          <ac:picMkLst>
            <pc:docMk/>
            <pc:sldMk cId="2817971983" sldId="259"/>
            <ac:picMk id="18" creationId="{EE09A529-E47C-4634-BB98-0A9526C372B4}"/>
          </ac:picMkLst>
        </pc:picChg>
      </pc:sldChg>
      <pc:sldChg chg="addSp delSp modSp add modAnim">
        <pc:chgData name="황 승현" userId="dc1f91d861a6ccfe" providerId="LiveId" clId="{B0BCD5B9-726B-4E28-80D8-3F61E9B0C7DE}" dt="2019-05-20T12:17:09.955" v="1813"/>
        <pc:sldMkLst>
          <pc:docMk/>
          <pc:sldMk cId="3691544899" sldId="260"/>
        </pc:sldMkLst>
        <pc:spChg chg="mod">
          <ac:chgData name="황 승현" userId="dc1f91d861a6ccfe" providerId="LiveId" clId="{B0BCD5B9-726B-4E28-80D8-3F61E9B0C7DE}" dt="2019-05-20T11:44:31.177" v="1053" actId="27636"/>
          <ac:spMkLst>
            <pc:docMk/>
            <pc:sldMk cId="3691544899" sldId="260"/>
            <ac:spMk id="2" creationId="{650279EA-24A1-4971-818F-D7958F2240F4}"/>
          </ac:spMkLst>
        </pc:spChg>
        <pc:spChg chg="mod">
          <ac:chgData name="황 승현" userId="dc1f91d861a6ccfe" providerId="LiveId" clId="{B0BCD5B9-726B-4E28-80D8-3F61E9B0C7DE}" dt="2019-05-20T12:15:44.277" v="1804" actId="20577"/>
          <ac:spMkLst>
            <pc:docMk/>
            <pc:sldMk cId="3691544899" sldId="260"/>
            <ac:spMk id="3" creationId="{5D0D19B1-ECE6-4F71-93F4-65CBF7D670BE}"/>
          </ac:spMkLst>
        </pc:spChg>
        <pc:picChg chg="add del mod">
          <ac:chgData name="황 승현" userId="dc1f91d861a6ccfe" providerId="LiveId" clId="{B0BCD5B9-726B-4E28-80D8-3F61E9B0C7DE}" dt="2019-05-20T11:58:40.569" v="1250" actId="478"/>
          <ac:picMkLst>
            <pc:docMk/>
            <pc:sldMk cId="3691544899" sldId="260"/>
            <ac:picMk id="4" creationId="{0C828E32-195F-4679-92EC-FD56D339BD53}"/>
          </ac:picMkLst>
        </pc:picChg>
        <pc:picChg chg="add del mod">
          <ac:chgData name="황 승현" userId="dc1f91d861a6ccfe" providerId="LiveId" clId="{B0BCD5B9-726B-4E28-80D8-3F61E9B0C7DE}" dt="2019-05-20T11:39:21.220" v="928" actId="478"/>
          <ac:picMkLst>
            <pc:docMk/>
            <pc:sldMk cId="3691544899" sldId="260"/>
            <ac:picMk id="4" creationId="{151BFA3F-A937-4E7C-926C-F9889E878742}"/>
          </ac:picMkLst>
        </pc:picChg>
        <pc:picChg chg="add mod">
          <ac:chgData name="황 승현" userId="dc1f91d861a6ccfe" providerId="LiveId" clId="{B0BCD5B9-726B-4E28-80D8-3F61E9B0C7DE}" dt="2019-05-20T11:59:48.700" v="1261" actId="14100"/>
          <ac:picMkLst>
            <pc:docMk/>
            <pc:sldMk cId="3691544899" sldId="260"/>
            <ac:picMk id="5" creationId="{194C7D9A-67D4-4B4B-9D6F-017DD49AD9FA}"/>
          </ac:picMkLst>
        </pc:picChg>
        <pc:picChg chg="add del mod">
          <ac:chgData name="황 승현" userId="dc1f91d861a6ccfe" providerId="LiveId" clId="{B0BCD5B9-726B-4E28-80D8-3F61E9B0C7DE}" dt="2019-05-20T11:40:47.496" v="961" actId="478"/>
          <ac:picMkLst>
            <pc:docMk/>
            <pc:sldMk cId="3691544899" sldId="260"/>
            <ac:picMk id="5" creationId="{7E52D0F5-F63D-4681-AAF5-9D12674A4AC4}"/>
          </ac:picMkLst>
        </pc:picChg>
        <pc:picChg chg="add mod">
          <ac:chgData name="황 승현" userId="dc1f91d861a6ccfe" providerId="LiveId" clId="{B0BCD5B9-726B-4E28-80D8-3F61E9B0C7DE}" dt="2019-05-20T12:15:29.411" v="1794" actId="1036"/>
          <ac:picMkLst>
            <pc:docMk/>
            <pc:sldMk cId="3691544899" sldId="260"/>
            <ac:picMk id="6" creationId="{7A315A7D-444E-4917-933C-57C094810BBF}"/>
          </ac:picMkLst>
        </pc:picChg>
        <pc:picChg chg="add del mod">
          <ac:chgData name="황 승현" userId="dc1f91d861a6ccfe" providerId="LiveId" clId="{B0BCD5B9-726B-4E28-80D8-3F61E9B0C7DE}" dt="2019-05-20T11:49:06.553" v="1133" actId="478"/>
          <ac:picMkLst>
            <pc:docMk/>
            <pc:sldMk cId="3691544899" sldId="260"/>
            <ac:picMk id="6" creationId="{F658684E-741A-4553-B716-4938F7BCE50C}"/>
          </ac:picMkLst>
        </pc:picChg>
        <pc:picChg chg="add mod">
          <ac:chgData name="황 승현" userId="dc1f91d861a6ccfe" providerId="LiveId" clId="{B0BCD5B9-726B-4E28-80D8-3F61E9B0C7DE}" dt="2019-05-20T11:50:40.993" v="1179" actId="1035"/>
          <ac:picMkLst>
            <pc:docMk/>
            <pc:sldMk cId="3691544899" sldId="260"/>
            <ac:picMk id="7" creationId="{D5646D1E-9C20-444A-B1A5-FE92F7912C3A}"/>
          </ac:picMkLst>
        </pc:picChg>
        <pc:picChg chg="add mod">
          <ac:chgData name="황 승현" userId="dc1f91d861a6ccfe" providerId="LiveId" clId="{B0BCD5B9-726B-4E28-80D8-3F61E9B0C7DE}" dt="2019-05-20T11:50:41.866" v="1180" actId="1035"/>
          <ac:picMkLst>
            <pc:docMk/>
            <pc:sldMk cId="3691544899" sldId="260"/>
            <ac:picMk id="8" creationId="{6D0E38E5-6E03-416D-9A8D-765C7FCCB72A}"/>
          </ac:picMkLst>
        </pc:picChg>
        <pc:picChg chg="add mod">
          <ac:chgData name="황 승현" userId="dc1f91d861a6ccfe" providerId="LiveId" clId="{B0BCD5B9-726B-4E28-80D8-3F61E9B0C7DE}" dt="2019-05-20T11:50:42.509" v="1182" actId="1036"/>
          <ac:picMkLst>
            <pc:docMk/>
            <pc:sldMk cId="3691544899" sldId="260"/>
            <ac:picMk id="9" creationId="{F81B7CDE-3492-44B4-B6B3-8967062283ED}"/>
          </ac:picMkLst>
        </pc:picChg>
        <pc:picChg chg="add mod">
          <ac:chgData name="황 승현" userId="dc1f91d861a6ccfe" providerId="LiveId" clId="{B0BCD5B9-726B-4E28-80D8-3F61E9B0C7DE}" dt="2019-05-20T12:16:40.663" v="1810" actId="1076"/>
          <ac:picMkLst>
            <pc:docMk/>
            <pc:sldMk cId="3691544899" sldId="260"/>
            <ac:picMk id="10" creationId="{54815DA0-AB19-4BE3-AFB5-42BBAD9AF008}"/>
          </ac:picMkLst>
        </pc:picChg>
      </pc:sldChg>
      <pc:sldChg chg="addSp modSp add">
        <pc:chgData name="황 승현" userId="dc1f91d861a6ccfe" providerId="LiveId" clId="{B0BCD5B9-726B-4E28-80D8-3F61E9B0C7DE}" dt="2019-05-20T12:20:02.285" v="1827" actId="1076"/>
        <pc:sldMkLst>
          <pc:docMk/>
          <pc:sldMk cId="1833363694" sldId="261"/>
        </pc:sldMkLst>
        <pc:picChg chg="add mod">
          <ac:chgData name="황 승현" userId="dc1f91d861a6ccfe" providerId="LiveId" clId="{B0BCD5B9-726B-4E28-80D8-3F61E9B0C7DE}" dt="2019-05-20T12:20:02.285" v="1827" actId="1076"/>
          <ac:picMkLst>
            <pc:docMk/>
            <pc:sldMk cId="1833363694" sldId="261"/>
            <ac:picMk id="2" creationId="{C49383A1-6AE2-4C05-BFB4-579AD2CBC23D}"/>
          </ac:picMkLst>
        </pc:picChg>
      </pc:sldChg>
      <pc:sldChg chg="addSp delSp modSp add delAnim modAnim">
        <pc:chgData name="황 승현" userId="dc1f91d861a6ccfe" providerId="LiveId" clId="{B0BCD5B9-726B-4E28-80D8-3F61E9B0C7DE}" dt="2019-05-20T12:31:32.343" v="2038" actId="14"/>
        <pc:sldMkLst>
          <pc:docMk/>
          <pc:sldMk cId="63406461" sldId="262"/>
        </pc:sldMkLst>
        <pc:spChg chg="mod">
          <ac:chgData name="황 승현" userId="dc1f91d861a6ccfe" providerId="LiveId" clId="{B0BCD5B9-726B-4E28-80D8-3F61E9B0C7DE}" dt="2019-05-20T12:25:00.215" v="1888" actId="27636"/>
          <ac:spMkLst>
            <pc:docMk/>
            <pc:sldMk cId="63406461" sldId="262"/>
            <ac:spMk id="2" creationId="{5BCE569C-91EA-4B22-ADE2-3EFF5BA30F7A}"/>
          </ac:spMkLst>
        </pc:spChg>
        <pc:spChg chg="mod">
          <ac:chgData name="황 승현" userId="dc1f91d861a6ccfe" providerId="LiveId" clId="{B0BCD5B9-726B-4E28-80D8-3F61E9B0C7DE}" dt="2019-05-20T12:31:32.343" v="2038" actId="14"/>
          <ac:spMkLst>
            <pc:docMk/>
            <pc:sldMk cId="63406461" sldId="262"/>
            <ac:spMk id="3" creationId="{32241CC8-AC74-4864-AEA5-21DC0E9F399B}"/>
          </ac:spMkLst>
        </pc:spChg>
        <pc:picChg chg="add del mod">
          <ac:chgData name="황 승현" userId="dc1f91d861a6ccfe" providerId="LiveId" clId="{B0BCD5B9-726B-4E28-80D8-3F61E9B0C7DE}" dt="2019-05-20T12:25:57.102" v="2006" actId="478"/>
          <ac:picMkLst>
            <pc:docMk/>
            <pc:sldMk cId="63406461" sldId="262"/>
            <ac:picMk id="4" creationId="{8B78FAA3-DAD3-4F1E-904F-B8C045ED0744}"/>
          </ac:picMkLst>
        </pc:picChg>
        <pc:picChg chg="add del mod">
          <ac:chgData name="황 승현" userId="dc1f91d861a6ccfe" providerId="LiveId" clId="{B0BCD5B9-726B-4E28-80D8-3F61E9B0C7DE}" dt="2019-05-20T12:27:53.246" v="2022" actId="478"/>
          <ac:picMkLst>
            <pc:docMk/>
            <pc:sldMk cId="63406461" sldId="262"/>
            <ac:picMk id="5" creationId="{8ACA68F8-A93F-44A0-A353-2F3FF1292DC9}"/>
          </ac:picMkLst>
        </pc:picChg>
        <pc:picChg chg="add del mod ord">
          <ac:chgData name="황 승현" userId="dc1f91d861a6ccfe" providerId="LiveId" clId="{B0BCD5B9-726B-4E28-80D8-3F61E9B0C7DE}" dt="2019-05-20T12:29:04.375" v="2030" actId="478"/>
          <ac:picMkLst>
            <pc:docMk/>
            <pc:sldMk cId="63406461" sldId="262"/>
            <ac:picMk id="6" creationId="{6160867B-03E9-46B4-86F7-52C1464EA39C}"/>
          </ac:picMkLst>
        </pc:picChg>
        <pc:picChg chg="add mod">
          <ac:chgData name="황 승현" userId="dc1f91d861a6ccfe" providerId="LiveId" clId="{B0BCD5B9-726B-4E28-80D8-3F61E9B0C7DE}" dt="2019-05-20T12:27:59.501" v="2025" actId="14100"/>
          <ac:picMkLst>
            <pc:docMk/>
            <pc:sldMk cId="63406461" sldId="262"/>
            <ac:picMk id="7" creationId="{902D5DBA-7A15-4575-8317-9B4F740BB750}"/>
          </ac:picMkLst>
        </pc:picChg>
        <pc:picChg chg="add mod">
          <ac:chgData name="황 승현" userId="dc1f91d861a6ccfe" providerId="LiveId" clId="{B0BCD5B9-726B-4E28-80D8-3F61E9B0C7DE}" dt="2019-05-20T12:30:56.281" v="2035" actId="1076"/>
          <ac:picMkLst>
            <pc:docMk/>
            <pc:sldMk cId="63406461" sldId="262"/>
            <ac:picMk id="8" creationId="{146C3CF1-2222-4165-A359-4321778261FA}"/>
          </ac:picMkLst>
        </pc:picChg>
      </pc:sldChg>
      <pc:sldChg chg="addSp modSp add">
        <pc:chgData name="황 승현" userId="dc1f91d861a6ccfe" providerId="LiveId" clId="{B0BCD5B9-726B-4E28-80D8-3F61E9B0C7DE}" dt="2019-05-20T12:33:03.054" v="2142" actId="1076"/>
        <pc:sldMkLst>
          <pc:docMk/>
          <pc:sldMk cId="319655647" sldId="263"/>
        </pc:sldMkLst>
        <pc:spChg chg="mod">
          <ac:chgData name="황 승현" userId="dc1f91d861a6ccfe" providerId="LiveId" clId="{B0BCD5B9-726B-4E28-80D8-3F61E9B0C7DE}" dt="2019-05-20T12:32:27.477" v="2066"/>
          <ac:spMkLst>
            <pc:docMk/>
            <pc:sldMk cId="319655647" sldId="263"/>
            <ac:spMk id="2" creationId="{236C18B3-4C2B-4BCC-9FCA-F217B26D2371}"/>
          </ac:spMkLst>
        </pc:spChg>
        <pc:spChg chg="mod">
          <ac:chgData name="황 승현" userId="dc1f91d861a6ccfe" providerId="LiveId" clId="{B0BCD5B9-726B-4E28-80D8-3F61E9B0C7DE}" dt="2019-05-20T12:32:35.785" v="2132"/>
          <ac:spMkLst>
            <pc:docMk/>
            <pc:sldMk cId="319655647" sldId="263"/>
            <ac:spMk id="3" creationId="{253CB33A-F4BD-4C78-B86D-E08B33B22D89}"/>
          </ac:spMkLst>
        </pc:spChg>
        <pc:picChg chg="add mod">
          <ac:chgData name="황 승현" userId="dc1f91d861a6ccfe" providerId="LiveId" clId="{B0BCD5B9-726B-4E28-80D8-3F61E9B0C7DE}" dt="2019-05-20T12:32:46.983" v="2137" actId="14861"/>
          <ac:picMkLst>
            <pc:docMk/>
            <pc:sldMk cId="319655647" sldId="263"/>
            <ac:picMk id="4" creationId="{444D4C2A-EAC7-4F4E-8540-F87C4C104D03}"/>
          </ac:picMkLst>
        </pc:picChg>
        <pc:picChg chg="add mod">
          <ac:chgData name="황 승현" userId="dc1f91d861a6ccfe" providerId="LiveId" clId="{B0BCD5B9-726B-4E28-80D8-3F61E9B0C7DE}" dt="2019-05-20T12:33:03.054" v="2142" actId="1076"/>
          <ac:picMkLst>
            <pc:docMk/>
            <pc:sldMk cId="319655647" sldId="263"/>
            <ac:picMk id="5" creationId="{1CF6FCDF-A3A8-4435-B885-4820BCFCDE7B}"/>
          </ac:picMkLst>
        </pc:picChg>
      </pc:sldChg>
      <pc:sldChg chg="addSp modSp add">
        <pc:chgData name="황 승현" userId="dc1f91d861a6ccfe" providerId="LiveId" clId="{B0BCD5B9-726B-4E28-80D8-3F61E9B0C7DE}" dt="2019-05-20T12:46:45.725" v="2394" actId="1076"/>
        <pc:sldMkLst>
          <pc:docMk/>
          <pc:sldMk cId="2961849740" sldId="264"/>
        </pc:sldMkLst>
        <pc:spChg chg="mod">
          <ac:chgData name="황 승현" userId="dc1f91d861a6ccfe" providerId="LiveId" clId="{B0BCD5B9-726B-4E28-80D8-3F61E9B0C7DE}" dt="2019-05-20T12:33:33.969" v="2170"/>
          <ac:spMkLst>
            <pc:docMk/>
            <pc:sldMk cId="2961849740" sldId="264"/>
            <ac:spMk id="2" creationId="{DB6D4BEE-94F1-4DC3-B5D9-B91DBDBBA118}"/>
          </ac:spMkLst>
        </pc:spChg>
        <pc:spChg chg="mod">
          <ac:chgData name="황 승현" userId="dc1f91d861a6ccfe" providerId="LiveId" clId="{B0BCD5B9-726B-4E28-80D8-3F61E9B0C7DE}" dt="2019-05-20T12:46:06.275" v="2389" actId="20577"/>
          <ac:spMkLst>
            <pc:docMk/>
            <pc:sldMk cId="2961849740" sldId="264"/>
            <ac:spMk id="3" creationId="{5C7E0FE1-4984-4CC2-96D4-67A280D20A06}"/>
          </ac:spMkLst>
        </pc:spChg>
        <pc:picChg chg="add mod">
          <ac:chgData name="황 승현" userId="dc1f91d861a6ccfe" providerId="LiveId" clId="{B0BCD5B9-726B-4E28-80D8-3F61E9B0C7DE}" dt="2019-05-20T12:46:14.529" v="2390" actId="1076"/>
          <ac:picMkLst>
            <pc:docMk/>
            <pc:sldMk cId="2961849740" sldId="264"/>
            <ac:picMk id="4" creationId="{601217EB-9EB5-4956-A715-23BCD593DD47}"/>
          </ac:picMkLst>
        </pc:picChg>
        <pc:picChg chg="add mod">
          <ac:chgData name="황 승현" userId="dc1f91d861a6ccfe" providerId="LiveId" clId="{B0BCD5B9-726B-4E28-80D8-3F61E9B0C7DE}" dt="2019-05-20T12:46:45.725" v="2394" actId="1076"/>
          <ac:picMkLst>
            <pc:docMk/>
            <pc:sldMk cId="2961849740" sldId="264"/>
            <ac:picMk id="5" creationId="{8EA9BAEA-4C49-4E0D-87E9-11BBE6FCA5E8}"/>
          </ac:picMkLst>
        </pc:picChg>
      </pc:sldChg>
      <pc:sldChg chg="addSp modSp add">
        <pc:chgData name="황 승현" userId="dc1f91d861a6ccfe" providerId="LiveId" clId="{B0BCD5B9-726B-4E28-80D8-3F61E9B0C7DE}" dt="2019-05-20T15:12:37.133" v="2932" actId="1076"/>
        <pc:sldMkLst>
          <pc:docMk/>
          <pc:sldMk cId="560619680" sldId="265"/>
        </pc:sldMkLst>
        <pc:spChg chg="mod">
          <ac:chgData name="황 승현" userId="dc1f91d861a6ccfe" providerId="LiveId" clId="{B0BCD5B9-726B-4E28-80D8-3F61E9B0C7DE}" dt="2019-05-20T12:48:02.487" v="2413"/>
          <ac:spMkLst>
            <pc:docMk/>
            <pc:sldMk cId="560619680" sldId="265"/>
            <ac:spMk id="2" creationId="{121BC14D-E157-41D4-A5D6-7142F3D72CD0}"/>
          </ac:spMkLst>
        </pc:spChg>
        <pc:spChg chg="mod">
          <ac:chgData name="황 승현" userId="dc1f91d861a6ccfe" providerId="LiveId" clId="{B0BCD5B9-726B-4E28-80D8-3F61E9B0C7DE}" dt="2019-05-20T12:48:33.093" v="2663" actId="20577"/>
          <ac:spMkLst>
            <pc:docMk/>
            <pc:sldMk cId="560619680" sldId="265"/>
            <ac:spMk id="3" creationId="{B641A285-36DF-4AB8-99A2-AFB605711820}"/>
          </ac:spMkLst>
        </pc:spChg>
        <pc:picChg chg="add mod">
          <ac:chgData name="황 승현" userId="dc1f91d861a6ccfe" providerId="LiveId" clId="{B0BCD5B9-726B-4E28-80D8-3F61E9B0C7DE}" dt="2019-05-20T15:12:34.584" v="2931" actId="1036"/>
          <ac:picMkLst>
            <pc:docMk/>
            <pc:sldMk cId="560619680" sldId="265"/>
            <ac:picMk id="4" creationId="{6F900618-F65E-4416-8526-B6D8092A9A19}"/>
          </ac:picMkLst>
        </pc:picChg>
        <pc:picChg chg="add mod">
          <ac:chgData name="황 승현" userId="dc1f91d861a6ccfe" providerId="LiveId" clId="{B0BCD5B9-726B-4E28-80D8-3F61E9B0C7DE}" dt="2019-05-20T15:12:37.133" v="2932" actId="1076"/>
          <ac:picMkLst>
            <pc:docMk/>
            <pc:sldMk cId="560619680" sldId="265"/>
            <ac:picMk id="5" creationId="{59B2EED1-D957-4B8B-9295-3702748B1141}"/>
          </ac:picMkLst>
        </pc:picChg>
      </pc:sldChg>
      <pc:sldChg chg="modSp add">
        <pc:chgData name="황 승현" userId="dc1f91d861a6ccfe" providerId="LiveId" clId="{B0BCD5B9-726B-4E28-80D8-3F61E9B0C7DE}" dt="2019-05-20T15:17:25.003" v="3194"/>
        <pc:sldMkLst>
          <pc:docMk/>
          <pc:sldMk cId="2749297126" sldId="266"/>
        </pc:sldMkLst>
        <pc:spChg chg="mod">
          <ac:chgData name="황 승현" userId="dc1f91d861a6ccfe" providerId="LiveId" clId="{B0BCD5B9-726B-4E28-80D8-3F61E9B0C7DE}" dt="2019-05-20T12:49:58.137" v="2712"/>
          <ac:spMkLst>
            <pc:docMk/>
            <pc:sldMk cId="2749297126" sldId="266"/>
            <ac:spMk id="2" creationId="{A7FAE52A-26E6-42C3-ADE3-0DB36D09FFA6}"/>
          </ac:spMkLst>
        </pc:spChg>
        <pc:spChg chg="mod">
          <ac:chgData name="황 승현" userId="dc1f91d861a6ccfe" providerId="LiveId" clId="{B0BCD5B9-726B-4E28-80D8-3F61E9B0C7DE}" dt="2019-05-20T15:17:25.003" v="3194"/>
          <ac:spMkLst>
            <pc:docMk/>
            <pc:sldMk cId="2749297126" sldId="266"/>
            <ac:spMk id="3" creationId="{8D098AA4-2F3C-44A2-A026-7C2EB8B43C3C}"/>
          </ac:spMkLst>
        </pc:spChg>
      </pc:sldChg>
      <pc:sldChg chg="addSp modSp add">
        <pc:chgData name="황 승현" userId="dc1f91d861a6ccfe" providerId="LiveId" clId="{B0BCD5B9-726B-4E28-80D8-3F61E9B0C7DE}" dt="2019-05-20T15:13:21.399" v="3035" actId="1076"/>
        <pc:sldMkLst>
          <pc:docMk/>
          <pc:sldMk cId="4012811092" sldId="267"/>
        </pc:sldMkLst>
        <pc:spChg chg="mod">
          <ac:chgData name="황 승현" userId="dc1f91d861a6ccfe" providerId="LiveId" clId="{B0BCD5B9-726B-4E28-80D8-3F61E9B0C7DE}" dt="2019-05-20T15:12:56.260" v="2968" actId="20577"/>
          <ac:spMkLst>
            <pc:docMk/>
            <pc:sldMk cId="4012811092" sldId="267"/>
            <ac:spMk id="2" creationId="{802BD5FF-5029-4D0E-B6DA-18B9A62789FA}"/>
          </ac:spMkLst>
        </pc:spChg>
        <pc:spChg chg="mod">
          <ac:chgData name="황 승현" userId="dc1f91d861a6ccfe" providerId="LiveId" clId="{B0BCD5B9-726B-4E28-80D8-3F61E9B0C7DE}" dt="2019-05-20T15:13:05.890" v="3030" actId="20577"/>
          <ac:spMkLst>
            <pc:docMk/>
            <pc:sldMk cId="4012811092" sldId="267"/>
            <ac:spMk id="3" creationId="{5B1EB42D-1D59-417A-BFF9-F99319B674D8}"/>
          </ac:spMkLst>
        </pc:spChg>
        <pc:picChg chg="add mod">
          <ac:chgData name="황 승현" userId="dc1f91d861a6ccfe" providerId="LiveId" clId="{B0BCD5B9-726B-4E28-80D8-3F61E9B0C7DE}" dt="2019-05-20T15:13:21.399" v="3035" actId="1076"/>
          <ac:picMkLst>
            <pc:docMk/>
            <pc:sldMk cId="4012811092" sldId="267"/>
            <ac:picMk id="4" creationId="{A5946F3E-F2AB-420C-BCB6-975BD4E89738}"/>
          </ac:picMkLst>
        </pc:picChg>
      </pc:sldChg>
      <pc:sldChg chg="addSp modSp add">
        <pc:chgData name="황 승현" userId="dc1f91d861a6ccfe" providerId="LiveId" clId="{B0BCD5B9-726B-4E28-80D8-3F61E9B0C7DE}" dt="2019-05-20T15:24:03.213" v="3228" actId="14100"/>
        <pc:sldMkLst>
          <pc:docMk/>
          <pc:sldMk cId="3487827779" sldId="268"/>
        </pc:sldMkLst>
        <pc:spChg chg="mod">
          <ac:chgData name="황 승현" userId="dc1f91d861a6ccfe" providerId="LiveId" clId="{B0BCD5B9-726B-4E28-80D8-3F61E9B0C7DE}" dt="2019-05-20T15:23:47.042" v="3224"/>
          <ac:spMkLst>
            <pc:docMk/>
            <pc:sldMk cId="3487827779" sldId="268"/>
            <ac:spMk id="2" creationId="{A2A0DE69-2007-4E6C-A3C0-7F2D0CE33C35}"/>
          </ac:spMkLst>
        </pc:spChg>
        <pc:spChg chg="mod">
          <ac:chgData name="황 승현" userId="dc1f91d861a6ccfe" providerId="LiveId" clId="{B0BCD5B9-726B-4E28-80D8-3F61E9B0C7DE}" dt="2019-05-20T15:23:49.549" v="3225"/>
          <ac:spMkLst>
            <pc:docMk/>
            <pc:sldMk cId="3487827779" sldId="268"/>
            <ac:spMk id="3" creationId="{2F7E2924-C1D7-4E6F-BBBD-BCD9A40E4DAF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5" creationId="{A5B6013F-7B3D-4E06-A28F-07BECC2A42B5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7" creationId="{7008C2A5-6DF7-4D03-96D7-BF0D0B2EA58E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8" creationId="{DF6944BB-712D-42A1-8C48-C7E0562CE575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9" creationId="{CF3CE963-DDB4-40E4-9C9B-D699A9625A11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11" creationId="{41614138-1E97-4EEF-ABCD-C722F8420C35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13" creationId="{1D3F3C13-C738-40E6-BC71-2C3900CF133F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14" creationId="{C0CB8EDF-7BA0-4906-96CD-81F82634AD65}"/>
          </ac:spMkLst>
        </pc:spChg>
        <pc:spChg chg="add mod">
          <ac:chgData name="황 승현" userId="dc1f91d861a6ccfe" providerId="LiveId" clId="{B0BCD5B9-726B-4E28-80D8-3F61E9B0C7DE}" dt="2019-05-20T15:24:03.213" v="3228" actId="14100"/>
          <ac:spMkLst>
            <pc:docMk/>
            <pc:sldMk cId="3487827779" sldId="268"/>
            <ac:spMk id="15" creationId="{460AACCF-1007-4770-8B1D-37B21E6A7413}"/>
          </ac:spMkLst>
        </pc:spChg>
        <pc:graphicFrameChg chg="add modGraphic">
          <ac:chgData name="황 승현" userId="dc1f91d861a6ccfe" providerId="LiveId" clId="{B0BCD5B9-726B-4E28-80D8-3F61E9B0C7DE}" dt="2019-05-20T15:24:03.213" v="3228" actId="14100"/>
          <ac:graphicFrameMkLst>
            <pc:docMk/>
            <pc:sldMk cId="3487827779" sldId="268"/>
            <ac:graphicFrameMk id="4" creationId="{95E73C95-13EB-4608-8E66-91372A274157}"/>
          </ac:graphicFrameMkLst>
        </pc:graphicFrameChg>
        <pc:graphicFrameChg chg="add modGraphic">
          <ac:chgData name="황 승현" userId="dc1f91d861a6ccfe" providerId="LiveId" clId="{B0BCD5B9-726B-4E28-80D8-3F61E9B0C7DE}" dt="2019-05-20T15:24:03.213" v="3228" actId="14100"/>
          <ac:graphicFrameMkLst>
            <pc:docMk/>
            <pc:sldMk cId="3487827779" sldId="268"/>
            <ac:graphicFrameMk id="6" creationId="{79AB9A9B-D112-4B08-A7F1-BC607464A442}"/>
          </ac:graphicFrameMkLst>
        </pc:graphicFrameChg>
        <pc:graphicFrameChg chg="add modGraphic">
          <ac:chgData name="황 승현" userId="dc1f91d861a6ccfe" providerId="LiveId" clId="{B0BCD5B9-726B-4E28-80D8-3F61E9B0C7DE}" dt="2019-05-20T15:24:03.213" v="3228" actId="14100"/>
          <ac:graphicFrameMkLst>
            <pc:docMk/>
            <pc:sldMk cId="3487827779" sldId="268"/>
            <ac:graphicFrameMk id="10" creationId="{0695FD56-9152-402E-A65A-A702B411CBD9}"/>
          </ac:graphicFrameMkLst>
        </pc:graphicFrameChg>
        <pc:graphicFrameChg chg="add modGraphic">
          <ac:chgData name="황 승현" userId="dc1f91d861a6ccfe" providerId="LiveId" clId="{B0BCD5B9-726B-4E28-80D8-3F61E9B0C7DE}" dt="2019-05-20T15:24:03.213" v="3228" actId="14100"/>
          <ac:graphicFrameMkLst>
            <pc:docMk/>
            <pc:sldMk cId="3487827779" sldId="268"/>
            <ac:graphicFrameMk id="12" creationId="{765545DE-0E96-406D-AE4A-BD3C4D200DDE}"/>
          </ac:graphicFrameMkLst>
        </pc:graphicFrameChg>
        <pc:cxnChg chg="add mod">
          <ac:chgData name="황 승현" userId="dc1f91d861a6ccfe" providerId="LiveId" clId="{B0BCD5B9-726B-4E28-80D8-3F61E9B0C7DE}" dt="2019-05-20T15:24:03.213" v="3228" actId="14100"/>
          <ac:cxnSpMkLst>
            <pc:docMk/>
            <pc:sldMk cId="3487827779" sldId="268"/>
            <ac:cxnSpMk id="16" creationId="{5A29F3B9-E615-4A25-BE2D-600803EF7157}"/>
          </ac:cxnSpMkLst>
        </pc:cxnChg>
      </pc:sldChg>
      <pc:sldChg chg="addSp modSp add">
        <pc:chgData name="황 승현" userId="dc1f91d861a6ccfe" providerId="LiveId" clId="{B0BCD5B9-726B-4E28-80D8-3F61E9B0C7DE}" dt="2019-05-21T15:46:55.966" v="5764" actId="1076"/>
        <pc:sldMkLst>
          <pc:docMk/>
          <pc:sldMk cId="202604902" sldId="269"/>
        </pc:sldMkLst>
        <pc:spChg chg="mod">
          <ac:chgData name="황 승현" userId="dc1f91d861a6ccfe" providerId="LiveId" clId="{B0BCD5B9-726B-4E28-80D8-3F61E9B0C7DE}" dt="2019-05-20T15:25:16.463" v="3294" actId="20577"/>
          <ac:spMkLst>
            <pc:docMk/>
            <pc:sldMk cId="202604902" sldId="269"/>
            <ac:spMk id="2" creationId="{AEE21FBA-F202-462A-AB03-7B0D3D632186}"/>
          </ac:spMkLst>
        </pc:spChg>
        <pc:spChg chg="mod">
          <ac:chgData name="황 승현" userId="dc1f91d861a6ccfe" providerId="LiveId" clId="{B0BCD5B9-726B-4E28-80D8-3F61E9B0C7DE}" dt="2019-05-21T15:46:49.565" v="5763" actId="1076"/>
          <ac:spMkLst>
            <pc:docMk/>
            <pc:sldMk cId="202604902" sldId="269"/>
            <ac:spMk id="3" creationId="{061D1B7F-06AF-411B-A2BD-A5A2D463263D}"/>
          </ac:spMkLst>
        </pc:spChg>
        <pc:spChg chg="mod">
          <ac:chgData name="황 승현" userId="dc1f91d861a6ccfe" providerId="LiveId" clId="{B0BCD5B9-726B-4E28-80D8-3F61E9B0C7DE}" dt="2019-05-21T15:46:55.966" v="5764" actId="1076"/>
          <ac:spMkLst>
            <pc:docMk/>
            <pc:sldMk cId="202604902" sldId="269"/>
            <ac:spMk id="5" creationId="{4EA3527B-C257-4200-867E-C7E0C557D7B3}"/>
          </ac:spMkLst>
        </pc:spChg>
        <pc:spChg chg="ord">
          <ac:chgData name="황 승현" userId="dc1f91d861a6ccfe" providerId="LiveId" clId="{B0BCD5B9-726B-4E28-80D8-3F61E9B0C7DE}" dt="2019-05-21T15:46:41.306" v="5761" actId="167"/>
          <ac:spMkLst>
            <pc:docMk/>
            <pc:sldMk cId="202604902" sldId="269"/>
            <ac:spMk id="6" creationId="{167D1632-EBB7-453D-B8AC-33236E85CA4D}"/>
          </ac:spMkLst>
        </pc:spChg>
        <pc:spChg chg="mod">
          <ac:chgData name="황 승현" userId="dc1f91d861a6ccfe" providerId="LiveId" clId="{B0BCD5B9-726B-4E28-80D8-3F61E9B0C7DE}" dt="2019-05-21T15:46:30.726" v="5759" actId="1076"/>
          <ac:spMkLst>
            <pc:docMk/>
            <pc:sldMk cId="202604902" sldId="269"/>
            <ac:spMk id="7" creationId="{CC3DCC51-360A-4D2E-9FAF-658BD08DC7F3}"/>
          </ac:spMkLst>
        </pc:spChg>
        <pc:spChg chg="mod">
          <ac:chgData name="황 승현" userId="dc1f91d861a6ccfe" providerId="LiveId" clId="{B0BCD5B9-726B-4E28-80D8-3F61E9B0C7DE}" dt="2019-05-21T15:46:26.528" v="5758" actId="1036"/>
          <ac:spMkLst>
            <pc:docMk/>
            <pc:sldMk cId="202604902" sldId="269"/>
            <ac:spMk id="8" creationId="{F0140431-13DE-4A2C-B93B-2B95DBE9CB7F}"/>
          </ac:spMkLst>
        </pc:spChg>
        <pc:spChg chg="mod">
          <ac:chgData name="황 승현" userId="dc1f91d861a6ccfe" providerId="LiveId" clId="{B0BCD5B9-726B-4E28-80D8-3F61E9B0C7DE}" dt="2019-05-21T15:46:36.346" v="5760" actId="1076"/>
          <ac:spMkLst>
            <pc:docMk/>
            <pc:sldMk cId="202604902" sldId="269"/>
            <ac:spMk id="10" creationId="{285D9A3D-0B2A-45BD-BE62-D69251962B4E}"/>
          </ac:spMkLst>
        </pc:spChg>
        <pc:grpChg chg="add mod">
          <ac:chgData name="황 승현" userId="dc1f91d861a6ccfe" providerId="LiveId" clId="{B0BCD5B9-726B-4E28-80D8-3F61E9B0C7DE}" dt="2019-05-21T15:46:55.966" v="5764" actId="1076"/>
          <ac:grpSpMkLst>
            <pc:docMk/>
            <pc:sldMk cId="202604902" sldId="269"/>
            <ac:grpSpMk id="4" creationId="{F2C0619D-FDB8-4C13-836A-EBC740A2E3DC}"/>
          </ac:grpSpMkLst>
        </pc:grpChg>
      </pc:sldChg>
      <pc:sldChg chg="addSp modSp add">
        <pc:chgData name="황 승현" userId="dc1f91d861a6ccfe" providerId="LiveId" clId="{B0BCD5B9-726B-4E28-80D8-3F61E9B0C7DE}" dt="2019-05-20T15:25:42.457" v="3303" actId="1076"/>
        <pc:sldMkLst>
          <pc:docMk/>
          <pc:sldMk cId="3226070535" sldId="270"/>
        </pc:sldMkLst>
        <pc:spChg chg="mod">
          <ac:chgData name="황 승현" userId="dc1f91d861a6ccfe" providerId="LiveId" clId="{B0BCD5B9-726B-4E28-80D8-3F61E9B0C7DE}" dt="2019-05-20T15:25:14.243" v="3293" actId="20577"/>
          <ac:spMkLst>
            <pc:docMk/>
            <pc:sldMk cId="3226070535" sldId="270"/>
            <ac:spMk id="2" creationId="{C2D6D781-4EF0-462E-901D-4E6FDE576BB2}"/>
          </ac:spMkLst>
        </pc:spChg>
        <pc:spChg chg="mod">
          <ac:chgData name="황 승현" userId="dc1f91d861a6ccfe" providerId="LiveId" clId="{B0BCD5B9-726B-4E28-80D8-3F61E9B0C7DE}" dt="2019-05-20T15:25:23.707" v="3296"/>
          <ac:spMkLst>
            <pc:docMk/>
            <pc:sldMk cId="3226070535" sldId="270"/>
            <ac:spMk id="3" creationId="{C1BC12B2-6168-4A6C-8F92-47BECC823244}"/>
          </ac:spMkLst>
        </pc:spChg>
        <pc:picChg chg="add mod">
          <ac:chgData name="황 승현" userId="dc1f91d861a6ccfe" providerId="LiveId" clId="{B0BCD5B9-726B-4E28-80D8-3F61E9B0C7DE}" dt="2019-05-20T15:25:42.457" v="3303" actId="1076"/>
          <ac:picMkLst>
            <pc:docMk/>
            <pc:sldMk cId="3226070535" sldId="270"/>
            <ac:picMk id="4" creationId="{E23D7935-A13C-4214-B950-6810BB6FA0AD}"/>
          </ac:picMkLst>
        </pc:picChg>
      </pc:sldChg>
      <pc:sldChg chg="addSp delSp modSp add modAnim">
        <pc:chgData name="황 승현" userId="dc1f91d861a6ccfe" providerId="LiveId" clId="{B0BCD5B9-726B-4E28-80D8-3F61E9B0C7DE}" dt="2019-05-20T16:16:34.326" v="3530"/>
        <pc:sldMkLst>
          <pc:docMk/>
          <pc:sldMk cId="1744542209" sldId="271"/>
        </pc:sldMkLst>
        <pc:spChg chg="mod">
          <ac:chgData name="황 승현" userId="dc1f91d861a6ccfe" providerId="LiveId" clId="{B0BCD5B9-726B-4E28-80D8-3F61E9B0C7DE}" dt="2019-05-20T16:13:17.601" v="3347"/>
          <ac:spMkLst>
            <pc:docMk/>
            <pc:sldMk cId="1744542209" sldId="271"/>
            <ac:spMk id="2" creationId="{0B24026C-E6BF-4913-AF83-3466922163AE}"/>
          </ac:spMkLst>
        </pc:spChg>
        <pc:spChg chg="mod">
          <ac:chgData name="황 승현" userId="dc1f91d861a6ccfe" providerId="LiveId" clId="{B0BCD5B9-726B-4E28-80D8-3F61E9B0C7DE}" dt="2019-05-20T16:13:48.652" v="3499" actId="20577"/>
          <ac:spMkLst>
            <pc:docMk/>
            <pc:sldMk cId="1744542209" sldId="271"/>
            <ac:spMk id="3" creationId="{30DA9534-69EE-469A-A2B2-5AF139EC8E81}"/>
          </ac:spMkLst>
        </pc:spChg>
        <pc:spChg chg="add mod">
          <ac:chgData name="황 승현" userId="dc1f91d861a6ccfe" providerId="LiveId" clId="{B0BCD5B9-726B-4E28-80D8-3F61E9B0C7DE}" dt="2019-05-20T16:14:37.894" v="3507" actId="207"/>
          <ac:spMkLst>
            <pc:docMk/>
            <pc:sldMk cId="1744542209" sldId="271"/>
            <ac:spMk id="6" creationId="{E738DF41-6C84-493E-AAD5-7A4B81A9DB00}"/>
          </ac:spMkLst>
        </pc:spChg>
        <pc:spChg chg="add mod">
          <ac:chgData name="황 승현" userId="dc1f91d861a6ccfe" providerId="LiveId" clId="{B0BCD5B9-726B-4E28-80D8-3F61E9B0C7DE}" dt="2019-05-20T16:14:29.386" v="3506" actId="571"/>
          <ac:spMkLst>
            <pc:docMk/>
            <pc:sldMk cId="1744542209" sldId="271"/>
            <ac:spMk id="7" creationId="{D678F293-A793-49C5-BF32-A74F0D236625}"/>
          </ac:spMkLst>
        </pc:spChg>
        <pc:spChg chg="add mod">
          <ac:chgData name="황 승현" userId="dc1f91d861a6ccfe" providerId="LiveId" clId="{B0BCD5B9-726B-4E28-80D8-3F61E9B0C7DE}" dt="2019-05-20T16:14:53.420" v="3512" actId="14100"/>
          <ac:spMkLst>
            <pc:docMk/>
            <pc:sldMk cId="1744542209" sldId="271"/>
            <ac:spMk id="8" creationId="{1BD10CA6-105B-4DFF-9457-EEF6D82C4253}"/>
          </ac:spMkLst>
        </pc:spChg>
        <pc:spChg chg="add mod">
          <ac:chgData name="황 승현" userId="dc1f91d861a6ccfe" providerId="LiveId" clId="{B0BCD5B9-726B-4E28-80D8-3F61E9B0C7DE}" dt="2019-05-20T16:15:01.012" v="3514" actId="1076"/>
          <ac:spMkLst>
            <pc:docMk/>
            <pc:sldMk cId="1744542209" sldId="271"/>
            <ac:spMk id="9" creationId="{A1302A7C-FA08-4979-9700-FBF014DB96E3}"/>
          </ac:spMkLst>
        </pc:spChg>
        <pc:picChg chg="add del mod">
          <ac:chgData name="황 승현" userId="dc1f91d861a6ccfe" providerId="LiveId" clId="{B0BCD5B9-726B-4E28-80D8-3F61E9B0C7DE}" dt="2019-05-20T16:11:01.495" v="3324" actId="478"/>
          <ac:picMkLst>
            <pc:docMk/>
            <pc:sldMk cId="1744542209" sldId="271"/>
            <ac:picMk id="4" creationId="{196D575A-0AE6-450C-B41E-F9A54E13F04C}"/>
          </ac:picMkLst>
        </pc:picChg>
        <pc:picChg chg="add mod">
          <ac:chgData name="황 승현" userId="dc1f91d861a6ccfe" providerId="LiveId" clId="{B0BCD5B9-726B-4E28-80D8-3F61E9B0C7DE}" dt="2019-05-20T16:11:11.996" v="3329" actId="1076"/>
          <ac:picMkLst>
            <pc:docMk/>
            <pc:sldMk cId="1744542209" sldId="271"/>
            <ac:picMk id="5" creationId="{3C0D2548-C5FE-4878-A0A7-D0D51DAF8B72}"/>
          </ac:picMkLst>
        </pc:picChg>
      </pc:sldChg>
      <pc:sldChg chg="addSp modSp add">
        <pc:chgData name="황 승현" userId="dc1f91d861a6ccfe" providerId="LiveId" clId="{B0BCD5B9-726B-4E28-80D8-3F61E9B0C7DE}" dt="2019-05-20T16:24:17.198" v="3588" actId="20577"/>
        <pc:sldMkLst>
          <pc:docMk/>
          <pc:sldMk cId="1447132665" sldId="272"/>
        </pc:sldMkLst>
        <pc:spChg chg="mod">
          <ac:chgData name="황 승현" userId="dc1f91d861a6ccfe" providerId="LiveId" clId="{B0BCD5B9-726B-4E28-80D8-3F61E9B0C7DE}" dt="2019-05-20T16:23:00.644" v="3551"/>
          <ac:spMkLst>
            <pc:docMk/>
            <pc:sldMk cId="1447132665" sldId="272"/>
            <ac:spMk id="2" creationId="{E3CDA950-DCBC-43D3-BDF7-FEA526D3AD77}"/>
          </ac:spMkLst>
        </pc:spChg>
        <pc:spChg chg="mod">
          <ac:chgData name="황 승현" userId="dc1f91d861a6ccfe" providerId="LiveId" clId="{B0BCD5B9-726B-4E28-80D8-3F61E9B0C7DE}" dt="2019-05-20T16:24:17.198" v="3588" actId="20577"/>
          <ac:spMkLst>
            <pc:docMk/>
            <pc:sldMk cId="1447132665" sldId="272"/>
            <ac:spMk id="3" creationId="{E441C68C-67E6-4070-9A8E-61BFE209F89C}"/>
          </ac:spMkLst>
        </pc:spChg>
        <pc:picChg chg="add mod">
          <ac:chgData name="황 승현" userId="dc1f91d861a6ccfe" providerId="LiveId" clId="{B0BCD5B9-726B-4E28-80D8-3F61E9B0C7DE}" dt="2019-05-20T16:23:12.919" v="3555" actId="14861"/>
          <ac:picMkLst>
            <pc:docMk/>
            <pc:sldMk cId="1447132665" sldId="272"/>
            <ac:picMk id="4" creationId="{765CA524-1AAD-4E5F-B927-4900828FC009}"/>
          </ac:picMkLst>
        </pc:picChg>
        <pc:picChg chg="add mod">
          <ac:chgData name="황 승현" userId="dc1f91d861a6ccfe" providerId="LiveId" clId="{B0BCD5B9-726B-4E28-80D8-3F61E9B0C7DE}" dt="2019-05-20T16:23:25.029" v="3559" actId="14861"/>
          <ac:picMkLst>
            <pc:docMk/>
            <pc:sldMk cId="1447132665" sldId="272"/>
            <ac:picMk id="5" creationId="{4802C484-96F7-41CD-B82A-E7979BAEFB75}"/>
          </ac:picMkLst>
        </pc:picChg>
      </pc:sldChg>
      <pc:sldChg chg="addSp modSp add modAnim">
        <pc:chgData name="황 승현" userId="dc1f91d861a6ccfe" providerId="LiveId" clId="{B0BCD5B9-726B-4E28-80D8-3F61E9B0C7DE}" dt="2019-05-20T16:39:07.729" v="4062"/>
        <pc:sldMkLst>
          <pc:docMk/>
          <pc:sldMk cId="2077524635" sldId="273"/>
        </pc:sldMkLst>
        <pc:spChg chg="mod">
          <ac:chgData name="황 승현" userId="dc1f91d861a6ccfe" providerId="LiveId" clId="{B0BCD5B9-726B-4E28-80D8-3F61E9B0C7DE}" dt="2019-05-20T16:37:04.170" v="3734"/>
          <ac:spMkLst>
            <pc:docMk/>
            <pc:sldMk cId="2077524635" sldId="273"/>
            <ac:spMk id="2" creationId="{02EBC345-94BD-45DA-8791-091C5F8C585D}"/>
          </ac:spMkLst>
        </pc:spChg>
        <pc:spChg chg="mod">
          <ac:chgData name="황 승현" userId="dc1f91d861a6ccfe" providerId="LiveId" clId="{B0BCD5B9-726B-4E28-80D8-3F61E9B0C7DE}" dt="2019-05-20T16:38:20.418" v="4051" actId="20577"/>
          <ac:spMkLst>
            <pc:docMk/>
            <pc:sldMk cId="2077524635" sldId="273"/>
            <ac:spMk id="3" creationId="{EC058759-7509-432F-ADEF-C13D8EA6677E}"/>
          </ac:spMkLst>
        </pc:spChg>
        <pc:spChg chg="add mod">
          <ac:chgData name="황 승현" userId="dc1f91d861a6ccfe" providerId="LiveId" clId="{B0BCD5B9-726B-4E28-80D8-3F61E9B0C7DE}" dt="2019-05-20T16:38:47.071" v="4056" actId="14100"/>
          <ac:spMkLst>
            <pc:docMk/>
            <pc:sldMk cId="2077524635" sldId="273"/>
            <ac:spMk id="5" creationId="{17A0E367-28AD-4CFA-9454-B62D434AAD9E}"/>
          </ac:spMkLst>
        </pc:spChg>
        <pc:spChg chg="add mod">
          <ac:chgData name="황 승현" userId="dc1f91d861a6ccfe" providerId="LiveId" clId="{B0BCD5B9-726B-4E28-80D8-3F61E9B0C7DE}" dt="2019-05-20T16:39:00.016" v="4061" actId="14100"/>
          <ac:spMkLst>
            <pc:docMk/>
            <pc:sldMk cId="2077524635" sldId="273"/>
            <ac:spMk id="6" creationId="{AE3E33BF-2FCF-467F-AAFE-80441FD13641}"/>
          </ac:spMkLst>
        </pc:spChg>
        <pc:picChg chg="add mod modCrop">
          <ac:chgData name="황 승현" userId="dc1f91d861a6ccfe" providerId="LiveId" clId="{B0BCD5B9-726B-4E28-80D8-3F61E9B0C7DE}" dt="2019-05-20T16:37:07.300" v="3735" actId="1076"/>
          <ac:picMkLst>
            <pc:docMk/>
            <pc:sldMk cId="2077524635" sldId="273"/>
            <ac:picMk id="4" creationId="{B5023C93-BF5A-4EDE-86F5-86D468E1C17B}"/>
          </ac:picMkLst>
        </pc:picChg>
      </pc:sldChg>
      <pc:sldChg chg="addSp modSp add">
        <pc:chgData name="황 승현" userId="dc1f91d861a6ccfe" providerId="LiveId" clId="{B0BCD5B9-726B-4E28-80D8-3F61E9B0C7DE}" dt="2019-05-22T08:55:44.327" v="5888"/>
        <pc:sldMkLst>
          <pc:docMk/>
          <pc:sldMk cId="325286179" sldId="274"/>
        </pc:sldMkLst>
        <pc:spChg chg="mod">
          <ac:chgData name="황 승현" userId="dc1f91d861a6ccfe" providerId="LiveId" clId="{B0BCD5B9-726B-4E28-80D8-3F61E9B0C7DE}" dt="2019-05-22T08:55:44.327" v="5888"/>
          <ac:spMkLst>
            <pc:docMk/>
            <pc:sldMk cId="325286179" sldId="274"/>
            <ac:spMk id="2" creationId="{2D35E04C-B713-40C2-AEA5-987F52CB487C}"/>
          </ac:spMkLst>
        </pc:spChg>
        <pc:spChg chg="mod">
          <ac:chgData name="황 승현" userId="dc1f91d861a6ccfe" providerId="LiveId" clId="{B0BCD5B9-726B-4E28-80D8-3F61E9B0C7DE}" dt="2019-05-21T15:47:49.092" v="5810"/>
          <ac:spMkLst>
            <pc:docMk/>
            <pc:sldMk cId="325286179" sldId="274"/>
            <ac:spMk id="3" creationId="{4F60D19C-0C54-4ADA-BEE4-9856162D5F45}"/>
          </ac:spMkLst>
        </pc:spChg>
        <pc:picChg chg="add mod">
          <ac:chgData name="황 승현" userId="dc1f91d861a6ccfe" providerId="LiveId" clId="{B0BCD5B9-726B-4E28-80D8-3F61E9B0C7DE}" dt="2019-05-20T16:41:00.417" v="4116" actId="14861"/>
          <ac:picMkLst>
            <pc:docMk/>
            <pc:sldMk cId="325286179" sldId="274"/>
            <ac:picMk id="4" creationId="{7CD33A8E-C341-43EF-AB45-31B435887C68}"/>
          </ac:picMkLst>
        </pc:picChg>
      </pc:sldChg>
      <pc:sldChg chg="addSp delSp modSp add">
        <pc:chgData name="황 승현" userId="dc1f91d861a6ccfe" providerId="LiveId" clId="{B0BCD5B9-726B-4E28-80D8-3F61E9B0C7DE}" dt="2019-05-20T16:49:23.428" v="4550" actId="1076"/>
        <pc:sldMkLst>
          <pc:docMk/>
          <pc:sldMk cId="332324274" sldId="275"/>
        </pc:sldMkLst>
        <pc:spChg chg="mod">
          <ac:chgData name="황 승현" userId="dc1f91d861a6ccfe" providerId="LiveId" clId="{B0BCD5B9-726B-4E28-80D8-3F61E9B0C7DE}" dt="2019-05-20T16:43:52.687" v="4136"/>
          <ac:spMkLst>
            <pc:docMk/>
            <pc:sldMk cId="332324274" sldId="275"/>
            <ac:spMk id="2" creationId="{0E077C87-2D00-4372-B128-E9B25F540076}"/>
          </ac:spMkLst>
        </pc:spChg>
        <pc:spChg chg="mod">
          <ac:chgData name="황 승현" userId="dc1f91d861a6ccfe" providerId="LiveId" clId="{B0BCD5B9-726B-4E28-80D8-3F61E9B0C7DE}" dt="2019-05-20T16:45:50.951" v="4470" actId="20577"/>
          <ac:spMkLst>
            <pc:docMk/>
            <pc:sldMk cId="332324274" sldId="275"/>
            <ac:spMk id="3" creationId="{5EF8DFAC-EE46-4F9C-B5A0-57AC402C59A8}"/>
          </ac:spMkLst>
        </pc:spChg>
        <pc:picChg chg="add del mod modCrop">
          <ac:chgData name="황 승현" userId="dc1f91d861a6ccfe" providerId="LiveId" clId="{B0BCD5B9-726B-4E28-80D8-3F61E9B0C7DE}" dt="2019-05-20T16:48:49.941" v="4540" actId="478"/>
          <ac:picMkLst>
            <pc:docMk/>
            <pc:sldMk cId="332324274" sldId="275"/>
            <ac:picMk id="4" creationId="{D95B850E-4D15-4E7E-9BCD-F889AC4D5B26}"/>
          </ac:picMkLst>
        </pc:picChg>
        <pc:picChg chg="add mod modCrop">
          <ac:chgData name="황 승현" userId="dc1f91d861a6ccfe" providerId="LiveId" clId="{B0BCD5B9-726B-4E28-80D8-3F61E9B0C7DE}" dt="2019-05-20T16:49:23.428" v="4550" actId="1076"/>
          <ac:picMkLst>
            <pc:docMk/>
            <pc:sldMk cId="332324274" sldId="275"/>
            <ac:picMk id="5" creationId="{A3E632E7-E0DC-4E67-8C6F-5CCC17BA65D8}"/>
          </ac:picMkLst>
        </pc:picChg>
      </pc:sldChg>
      <pc:sldChg chg="addSp modSp add">
        <pc:chgData name="황 승현" userId="dc1f91d861a6ccfe" providerId="LiveId" clId="{B0BCD5B9-726B-4E28-80D8-3F61E9B0C7DE}" dt="2019-05-20T16:47:41.181" v="4539" actId="1076"/>
        <pc:sldMkLst>
          <pc:docMk/>
          <pc:sldMk cId="3046428744" sldId="276"/>
        </pc:sldMkLst>
        <pc:spChg chg="mod">
          <ac:chgData name="황 승현" userId="dc1f91d861a6ccfe" providerId="LiveId" clId="{B0BCD5B9-726B-4E28-80D8-3F61E9B0C7DE}" dt="2019-05-20T16:46:46.803" v="4524"/>
          <ac:spMkLst>
            <pc:docMk/>
            <pc:sldMk cId="3046428744" sldId="276"/>
            <ac:spMk id="2" creationId="{F47252C7-30AD-492E-B695-4AC09C27C31E}"/>
          </ac:spMkLst>
        </pc:spChg>
        <pc:spChg chg="mod">
          <ac:chgData name="황 승현" userId="dc1f91d861a6ccfe" providerId="LiveId" clId="{B0BCD5B9-726B-4E28-80D8-3F61E9B0C7DE}" dt="2019-05-20T16:46:51.965" v="4525"/>
          <ac:spMkLst>
            <pc:docMk/>
            <pc:sldMk cId="3046428744" sldId="276"/>
            <ac:spMk id="3" creationId="{1BC243B2-1864-4BE8-BFD5-AB5CFAF541A0}"/>
          </ac:spMkLst>
        </pc:spChg>
        <pc:spChg chg="add mod">
          <ac:chgData name="황 승현" userId="dc1f91d861a6ccfe" providerId="LiveId" clId="{B0BCD5B9-726B-4E28-80D8-3F61E9B0C7DE}" dt="2019-05-20T16:47:41.181" v="4539" actId="1076"/>
          <ac:spMkLst>
            <pc:docMk/>
            <pc:sldMk cId="3046428744" sldId="276"/>
            <ac:spMk id="5" creationId="{577A49A7-8816-4453-809E-50081BB96190}"/>
          </ac:spMkLst>
        </pc:spChg>
        <pc:picChg chg="add mod">
          <ac:chgData name="황 승현" userId="dc1f91d861a6ccfe" providerId="LiveId" clId="{B0BCD5B9-726B-4E28-80D8-3F61E9B0C7DE}" dt="2019-05-20T16:47:35.956" v="4538" actId="14861"/>
          <ac:picMkLst>
            <pc:docMk/>
            <pc:sldMk cId="3046428744" sldId="276"/>
            <ac:picMk id="4" creationId="{1BEB4A23-9833-4C71-B74B-0BAC358B5E2C}"/>
          </ac:picMkLst>
        </pc:picChg>
      </pc:sldChg>
      <pc:sldChg chg="addSp modSp add">
        <pc:chgData name="황 승현" userId="dc1f91d861a6ccfe" providerId="LiveId" clId="{B0BCD5B9-726B-4E28-80D8-3F61E9B0C7DE}" dt="2019-05-20T16:50:35.995" v="4597" actId="1076"/>
        <pc:sldMkLst>
          <pc:docMk/>
          <pc:sldMk cId="2433340294" sldId="277"/>
        </pc:sldMkLst>
        <pc:spChg chg="mod">
          <ac:chgData name="황 승현" userId="dc1f91d861a6ccfe" providerId="LiveId" clId="{B0BCD5B9-726B-4E28-80D8-3F61E9B0C7DE}" dt="2019-05-20T16:50:12.469" v="4590"/>
          <ac:spMkLst>
            <pc:docMk/>
            <pc:sldMk cId="2433340294" sldId="277"/>
            <ac:spMk id="2" creationId="{BC4080C3-CAF6-429A-8C2E-46FE43D32AF2}"/>
          </ac:spMkLst>
        </pc:spChg>
        <pc:spChg chg="mod">
          <ac:chgData name="황 승현" userId="dc1f91d861a6ccfe" providerId="LiveId" clId="{B0BCD5B9-726B-4E28-80D8-3F61E9B0C7DE}" dt="2019-05-20T16:50:15.382" v="4591"/>
          <ac:spMkLst>
            <pc:docMk/>
            <pc:sldMk cId="2433340294" sldId="277"/>
            <ac:spMk id="3" creationId="{540CEE3A-5A8E-4C5C-BE0F-2AF759E01DD1}"/>
          </ac:spMkLst>
        </pc:spChg>
        <pc:picChg chg="add mod">
          <ac:chgData name="황 승현" userId="dc1f91d861a6ccfe" providerId="LiveId" clId="{B0BCD5B9-726B-4E28-80D8-3F61E9B0C7DE}" dt="2019-05-20T16:50:30.296" v="4595" actId="1076"/>
          <ac:picMkLst>
            <pc:docMk/>
            <pc:sldMk cId="2433340294" sldId="277"/>
            <ac:picMk id="4" creationId="{DC2360F0-9EC5-491C-8766-260D61F7E98F}"/>
          </ac:picMkLst>
        </pc:picChg>
        <pc:picChg chg="add mod">
          <ac:chgData name="황 승현" userId="dc1f91d861a6ccfe" providerId="LiveId" clId="{B0BCD5B9-726B-4E28-80D8-3F61E9B0C7DE}" dt="2019-05-20T16:50:35.995" v="4597" actId="1076"/>
          <ac:picMkLst>
            <pc:docMk/>
            <pc:sldMk cId="2433340294" sldId="277"/>
            <ac:picMk id="5" creationId="{3B70A7E4-3EF8-4B78-8023-893D7C34C1DA}"/>
          </ac:picMkLst>
        </pc:picChg>
      </pc:sldChg>
      <pc:sldChg chg="addSp modSp add">
        <pc:chgData name="황 승현" userId="dc1f91d861a6ccfe" providerId="LiveId" clId="{B0BCD5B9-726B-4E28-80D8-3F61E9B0C7DE}" dt="2019-05-22T08:40:14.227" v="5877" actId="20577"/>
        <pc:sldMkLst>
          <pc:docMk/>
          <pc:sldMk cId="2027237988" sldId="278"/>
        </pc:sldMkLst>
        <pc:spChg chg="mod">
          <ac:chgData name="황 승현" userId="dc1f91d861a6ccfe" providerId="LiveId" clId="{B0BCD5B9-726B-4E28-80D8-3F61E9B0C7DE}" dt="2019-05-20T17:06:32.278" v="5204" actId="20577"/>
          <ac:spMkLst>
            <pc:docMk/>
            <pc:sldMk cId="2027237988" sldId="278"/>
            <ac:spMk id="2" creationId="{97EA3CE4-08AD-4EB0-AE85-51DECCAFBAEE}"/>
          </ac:spMkLst>
        </pc:spChg>
        <pc:spChg chg="mod">
          <ac:chgData name="황 승현" userId="dc1f91d861a6ccfe" providerId="LiveId" clId="{B0BCD5B9-726B-4E28-80D8-3F61E9B0C7DE}" dt="2019-05-22T08:40:14.227" v="5877" actId="20577"/>
          <ac:spMkLst>
            <pc:docMk/>
            <pc:sldMk cId="2027237988" sldId="278"/>
            <ac:spMk id="3" creationId="{3A178C46-2361-4DCF-98F6-90C37A27DA05}"/>
          </ac:spMkLst>
        </pc:spChg>
        <pc:picChg chg="add mod">
          <ac:chgData name="황 승현" userId="dc1f91d861a6ccfe" providerId="LiveId" clId="{B0BCD5B9-726B-4E28-80D8-3F61E9B0C7DE}" dt="2019-05-20T17:06:19.362" v="5201" actId="1076"/>
          <ac:picMkLst>
            <pc:docMk/>
            <pc:sldMk cId="2027237988" sldId="278"/>
            <ac:picMk id="4" creationId="{6C19E77A-E400-40DF-AA4B-1393AB3E0995}"/>
          </ac:picMkLst>
        </pc:picChg>
      </pc:sldChg>
      <pc:sldChg chg="delSp modSp add">
        <pc:chgData name="황 승현" userId="dc1f91d861a6ccfe" providerId="LiveId" clId="{B0BCD5B9-726B-4E28-80D8-3F61E9B0C7DE}" dt="2019-05-21T15:49:24.021" v="5812" actId="20577"/>
        <pc:sldMkLst>
          <pc:docMk/>
          <pc:sldMk cId="1269315197" sldId="279"/>
        </pc:sldMkLst>
        <pc:spChg chg="mod">
          <ac:chgData name="황 승현" userId="dc1f91d861a6ccfe" providerId="LiveId" clId="{B0BCD5B9-726B-4E28-80D8-3F61E9B0C7DE}" dt="2019-05-20T17:06:41.493" v="5213" actId="20577"/>
          <ac:spMkLst>
            <pc:docMk/>
            <pc:sldMk cId="1269315197" sldId="279"/>
            <ac:spMk id="2" creationId="{97EA3CE4-08AD-4EB0-AE85-51DECCAFBAEE}"/>
          </ac:spMkLst>
        </pc:spChg>
        <pc:spChg chg="mod">
          <ac:chgData name="황 승현" userId="dc1f91d861a6ccfe" providerId="LiveId" clId="{B0BCD5B9-726B-4E28-80D8-3F61E9B0C7DE}" dt="2019-05-21T15:49:24.021" v="5812" actId="20577"/>
          <ac:spMkLst>
            <pc:docMk/>
            <pc:sldMk cId="1269315197" sldId="279"/>
            <ac:spMk id="3" creationId="{3A178C46-2361-4DCF-98F6-90C37A27DA05}"/>
          </ac:spMkLst>
        </pc:spChg>
        <pc:picChg chg="del">
          <ac:chgData name="황 승현" userId="dc1f91d861a6ccfe" providerId="LiveId" clId="{B0BCD5B9-726B-4E28-80D8-3F61E9B0C7DE}" dt="2019-05-20T17:07:48.576" v="5214" actId="478"/>
          <ac:picMkLst>
            <pc:docMk/>
            <pc:sldMk cId="1269315197" sldId="279"/>
            <ac:picMk id="4" creationId="{6C19E77A-E400-40DF-AA4B-1393AB3E0995}"/>
          </ac:picMkLst>
        </pc:picChg>
      </pc:sldChg>
      <pc:sldMasterChg chg="addSp delSp modSp modSldLayout">
        <pc:chgData name="황 승현" userId="dc1f91d861a6ccfe" providerId="LiveId" clId="{B0BCD5B9-726B-4E28-80D8-3F61E9B0C7DE}" dt="2019-05-20T12:25:02.416" v="1889" actId="14100"/>
        <pc:sldMasterMkLst>
          <pc:docMk/>
          <pc:sldMasterMk cId="3145400094" sldId="2147483660"/>
        </pc:sldMasterMkLst>
        <pc:spChg chg="add del mod">
          <ac:chgData name="황 승현" userId="dc1f91d861a6ccfe" providerId="LiveId" clId="{B0BCD5B9-726B-4E28-80D8-3F61E9B0C7DE}" dt="2019-05-20T11:48:35.968" v="1127" actId="14100"/>
          <ac:spMkLst>
            <pc:docMk/>
            <pc:sldMasterMk cId="3145400094" sldId="2147483660"/>
            <ac:spMk id="3" creationId="{00000000-0000-0000-0000-000000000000}"/>
          </ac:spMkLst>
        </pc:spChg>
        <pc:spChg chg="add del">
          <ac:chgData name="황 승현" userId="dc1f91d861a6ccfe" providerId="LiveId" clId="{B0BCD5B9-726B-4E28-80D8-3F61E9B0C7DE}" dt="2019-05-20T11:17:47.964" v="749"/>
          <ac:spMkLst>
            <pc:docMk/>
            <pc:sldMasterMk cId="3145400094" sldId="2147483660"/>
            <ac:spMk id="19" creationId="{E236B142-14D0-4F63-B067-4D20A7827F8F}"/>
          </ac:spMkLst>
        </pc:spChg>
        <pc:grpChg chg="del">
          <ac:chgData name="황 승현" userId="dc1f91d861a6ccfe" providerId="LiveId" clId="{B0BCD5B9-726B-4E28-80D8-3F61E9B0C7DE}" dt="2019-05-20T11:41:58.131" v="1019" actId="478"/>
          <ac:grpSpMkLst>
            <pc:docMk/>
            <pc:sldMasterMk cId="3145400094" sldId="2147483660"/>
            <ac:grpSpMk id="7" creationId="{C33382F5-3400-498A-A8BF-C9B65120C77B}"/>
          </ac:grpSpMkLst>
        </pc:grpChg>
        <pc:grpChg chg="del">
          <ac:chgData name="황 승현" userId="dc1f91d861a6ccfe" providerId="LiveId" clId="{B0BCD5B9-726B-4E28-80D8-3F61E9B0C7DE}" dt="2019-05-20T11:41:56.550" v="1017" actId="478"/>
          <ac:grpSpMkLst>
            <pc:docMk/>
            <pc:sldMasterMk cId="3145400094" sldId="2147483660"/>
            <ac:grpSpMk id="10" creationId="{94D05FD0-5A2E-41ED-97FC-D71988B720A9}"/>
          </ac:grpSpMkLst>
        </pc:grpChg>
        <pc:grpChg chg="del">
          <ac:chgData name="황 승현" userId="dc1f91d861a6ccfe" providerId="LiveId" clId="{B0BCD5B9-726B-4E28-80D8-3F61E9B0C7DE}" dt="2019-05-20T11:41:55.953" v="1016" actId="478"/>
          <ac:grpSpMkLst>
            <pc:docMk/>
            <pc:sldMasterMk cId="3145400094" sldId="2147483660"/>
            <ac:grpSpMk id="13" creationId="{ED51B7F3-9C13-4A7A-AB98-8BDB4244659B}"/>
          </ac:grpSpMkLst>
        </pc:grpChg>
        <pc:grpChg chg="del">
          <ac:chgData name="황 승현" userId="dc1f91d861a6ccfe" providerId="LiveId" clId="{B0BCD5B9-726B-4E28-80D8-3F61E9B0C7DE}" dt="2019-05-20T11:41:57.295" v="1018" actId="478"/>
          <ac:grpSpMkLst>
            <pc:docMk/>
            <pc:sldMasterMk cId="3145400094" sldId="2147483660"/>
            <ac:grpSpMk id="16" creationId="{912755BF-E1D3-4226-805A-EBE36A31C829}"/>
          </ac:grpSpMkLst>
        </pc:grpChg>
        <pc:sldLayoutChg chg="addSp delSp modSp">
          <pc:chgData name="황 승현" userId="dc1f91d861a6ccfe" providerId="LiveId" clId="{B0BCD5B9-726B-4E28-80D8-3F61E9B0C7DE}" dt="2019-05-20T11:44:16.396" v="1047" actId="14100"/>
          <pc:sldLayoutMkLst>
            <pc:docMk/>
            <pc:sldMasterMk cId="3145400094" sldId="2147483660"/>
            <pc:sldLayoutMk cId="18980896" sldId="2147483661"/>
          </pc:sldLayoutMkLst>
          <pc:spChg chg="mod">
            <ac:chgData name="황 승현" userId="dc1f91d861a6ccfe" providerId="LiveId" clId="{B0BCD5B9-726B-4E28-80D8-3F61E9B0C7DE}" dt="2019-05-20T11:43:37.115" v="1041" actId="1035"/>
            <ac:spMkLst>
              <pc:docMk/>
              <pc:sldMasterMk cId="3145400094" sldId="2147483660"/>
              <pc:sldLayoutMk cId="18980896" sldId="2147483661"/>
              <ac:spMk id="2" creationId="{00000000-0000-0000-0000-000000000000}"/>
            </ac:spMkLst>
          </pc:spChg>
          <pc:spChg chg="add mod">
            <ac:chgData name="황 승현" userId="dc1f91d861a6ccfe" providerId="LiveId" clId="{B0BCD5B9-726B-4E28-80D8-3F61E9B0C7DE}" dt="2019-05-20T11:44:16.396" v="1047" actId="14100"/>
            <ac:spMkLst>
              <pc:docMk/>
              <pc:sldMasterMk cId="3145400094" sldId="2147483660"/>
              <pc:sldLayoutMk cId="18980896" sldId="2147483661"/>
              <ac:spMk id="9" creationId="{17CB1A62-A2FB-4A73-8A75-4C58BFC56214}"/>
            </ac:spMkLst>
          </pc:spChg>
          <pc:cxnChg chg="add del mod">
            <ac:chgData name="황 승현" userId="dc1f91d861a6ccfe" providerId="LiveId" clId="{B0BCD5B9-726B-4E28-80D8-3F61E9B0C7DE}" dt="2019-05-20T11:43:15.253" v="1023" actId="11529"/>
            <ac:cxnSpMkLst>
              <pc:docMk/>
              <pc:sldMasterMk cId="3145400094" sldId="2147483660"/>
              <pc:sldLayoutMk cId="18980896" sldId="2147483661"/>
              <ac:cxnSpMk id="8" creationId="{4A72E245-DC41-4418-B8E3-969430EF6EBD}"/>
            </ac:cxnSpMkLst>
          </pc:cxnChg>
        </pc:sldLayoutChg>
        <pc:sldLayoutChg chg="addSp modSp">
          <pc:chgData name="황 승현" userId="dc1f91d861a6ccfe" providerId="LiveId" clId="{B0BCD5B9-726B-4E28-80D8-3F61E9B0C7DE}" dt="2019-05-20T11:48:11.546" v="1125" actId="14100"/>
          <pc:sldLayoutMkLst>
            <pc:docMk/>
            <pc:sldMasterMk cId="3145400094" sldId="2147483660"/>
            <pc:sldLayoutMk cId="3810427637" sldId="2147483662"/>
          </pc:sldLayoutMkLst>
          <pc:spChg chg="mod">
            <ac:chgData name="황 승현" userId="dc1f91d861a6ccfe" providerId="LiveId" clId="{B0BCD5B9-726B-4E28-80D8-3F61E9B0C7DE}" dt="2019-05-20T11:44:31.104" v="1050" actId="14100"/>
            <ac:spMkLst>
              <pc:docMk/>
              <pc:sldMasterMk cId="3145400094" sldId="2147483660"/>
              <pc:sldLayoutMk cId="3810427637" sldId="2147483662"/>
              <ac:spMk id="2" creationId="{00000000-0000-0000-0000-000000000000}"/>
            </ac:spMkLst>
          </pc:spChg>
          <pc:spChg chg="mod">
            <ac:chgData name="황 승현" userId="dc1f91d861a6ccfe" providerId="LiveId" clId="{B0BCD5B9-726B-4E28-80D8-3F61E9B0C7DE}" dt="2019-05-20T11:48:11.546" v="1125" actId="14100"/>
            <ac:spMkLst>
              <pc:docMk/>
              <pc:sldMasterMk cId="3145400094" sldId="2147483660"/>
              <pc:sldLayoutMk cId="3810427637" sldId="2147483662"/>
              <ac:spMk id="3" creationId="{00000000-0000-0000-0000-000000000000}"/>
            </ac:spMkLst>
          </pc:spChg>
          <pc:spChg chg="add mod">
            <ac:chgData name="황 승현" userId="dc1f91d861a6ccfe" providerId="LiveId" clId="{B0BCD5B9-726B-4E28-80D8-3F61E9B0C7DE}" dt="2019-05-20T11:44:27.943" v="1049" actId="1076"/>
            <ac:spMkLst>
              <pc:docMk/>
              <pc:sldMasterMk cId="3145400094" sldId="2147483660"/>
              <pc:sldLayoutMk cId="3810427637" sldId="2147483662"/>
              <ac:spMk id="9" creationId="{9D848D54-0A88-49A4-A151-B496837ADC56}"/>
            </ac:spMkLst>
          </pc:spChg>
        </pc:sldLayoutChg>
        <pc:sldLayoutChg chg="addSp modSp">
          <pc:chgData name="황 승현" userId="dc1f91d861a6ccfe" providerId="LiveId" clId="{B0BCD5B9-726B-4E28-80D8-3F61E9B0C7DE}" dt="2019-05-20T12:18:59.017" v="1817" actId="1076"/>
          <pc:sldLayoutMkLst>
            <pc:docMk/>
            <pc:sldMasterMk cId="3145400094" sldId="2147483660"/>
            <pc:sldLayoutMk cId="3562132476" sldId="2147483667"/>
          </pc:sldLayoutMkLst>
          <pc:spChg chg="add mod">
            <ac:chgData name="황 승현" userId="dc1f91d861a6ccfe" providerId="LiveId" clId="{B0BCD5B9-726B-4E28-80D8-3F61E9B0C7DE}" dt="2019-05-20T12:18:59.017" v="1817" actId="1076"/>
            <ac:spMkLst>
              <pc:docMk/>
              <pc:sldMasterMk cId="3145400094" sldId="2147483660"/>
              <pc:sldLayoutMk cId="3562132476" sldId="2147483667"/>
              <ac:spMk id="5" creationId="{E20D1345-A8D2-40FC-9C76-688FBB0373C8}"/>
            </ac:spMkLst>
          </pc:spChg>
        </pc:sldLayoutChg>
        <pc:sldLayoutChg chg="addSp delSp modSp">
          <pc:chgData name="황 승현" userId="dc1f91d861a6ccfe" providerId="LiveId" clId="{B0BCD5B9-726B-4E28-80D8-3F61E9B0C7DE}" dt="2019-05-20T12:25:02.416" v="1889" actId="14100"/>
          <pc:sldLayoutMkLst>
            <pc:docMk/>
            <pc:sldMasterMk cId="3145400094" sldId="2147483660"/>
            <pc:sldLayoutMk cId="4288837936" sldId="2147483668"/>
          </pc:sldLayoutMkLst>
          <pc:spChg chg="mod">
            <ac:chgData name="황 승현" userId="dc1f91d861a6ccfe" providerId="LiveId" clId="{B0BCD5B9-726B-4E28-80D8-3F61E9B0C7DE}" dt="2019-05-20T12:25:00.144" v="1887" actId="14100"/>
            <ac:spMkLst>
              <pc:docMk/>
              <pc:sldMasterMk cId="3145400094" sldId="2147483660"/>
              <pc:sldLayoutMk cId="4288837936" sldId="2147483668"/>
              <ac:spMk id="2" creationId="{00000000-0000-0000-0000-000000000000}"/>
            </ac:spMkLst>
          </pc:spChg>
          <pc:spChg chg="mod">
            <ac:chgData name="황 승현" userId="dc1f91d861a6ccfe" providerId="LiveId" clId="{B0BCD5B9-726B-4E28-80D8-3F61E9B0C7DE}" dt="2019-05-20T12:25:02.416" v="1889" actId="14100"/>
            <ac:spMkLst>
              <pc:docMk/>
              <pc:sldMasterMk cId="3145400094" sldId="2147483660"/>
              <pc:sldLayoutMk cId="4288837936" sldId="2147483668"/>
              <ac:spMk id="3" creationId="{00000000-0000-0000-0000-000000000000}"/>
            </ac:spMkLst>
          </pc:spChg>
          <pc:spChg chg="del">
            <ac:chgData name="황 승현" userId="dc1f91d861a6ccfe" providerId="LiveId" clId="{B0BCD5B9-726B-4E28-80D8-3F61E9B0C7DE}" dt="2019-05-20T12:22:39.710" v="1834" actId="478"/>
            <ac:spMkLst>
              <pc:docMk/>
              <pc:sldMasterMk cId="3145400094" sldId="2147483660"/>
              <pc:sldLayoutMk cId="4288837936" sldId="2147483668"/>
              <ac:spMk id="4" creationId="{00000000-0000-0000-0000-000000000000}"/>
            </ac:spMkLst>
          </pc:spChg>
          <pc:spChg chg="add mod">
            <ac:chgData name="황 승현" userId="dc1f91d861a6ccfe" providerId="LiveId" clId="{B0BCD5B9-726B-4E28-80D8-3F61E9B0C7DE}" dt="2019-05-20T12:23:48.841" v="1847" actId="1076"/>
            <ac:spMkLst>
              <pc:docMk/>
              <pc:sldMasterMk cId="3145400094" sldId="2147483660"/>
              <pc:sldLayoutMk cId="4288837936" sldId="2147483668"/>
              <ac:spMk id="8" creationId="{9404AB85-440E-48CF-85E4-63C40232FBD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CA8B7-DB23-4C50-93E1-178CCD9A8559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62C-2E72-4A82-9DC2-D2F9EB00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762C-2E72-4A82-9DC2-D2F9EB0063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0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762C-2E72-4A82-9DC2-D2F9EB0063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3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762C-2E72-4A82-9DC2-D2F9EB0063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481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248286"/>
            <a:ext cx="2057400" cy="365125"/>
          </a:xfrm>
        </p:spPr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48286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248285"/>
            <a:ext cx="2057400" cy="365125"/>
          </a:xfrm>
        </p:spPr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7CB1A62-A2FB-4A73-8A75-4C58BFC56214}"/>
              </a:ext>
            </a:extLst>
          </p:cNvPr>
          <p:cNvSpPr/>
          <p:nvPr userDrawn="1"/>
        </p:nvSpPr>
        <p:spPr>
          <a:xfrm>
            <a:off x="0" y="3438728"/>
            <a:ext cx="9144000" cy="180000"/>
          </a:xfrm>
          <a:prstGeom prst="rect">
            <a:avLst/>
          </a:prstGeom>
          <a:solidFill>
            <a:srgbClr val="6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188720"/>
            <a:ext cx="7886700" cy="49882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9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664" y="319117"/>
            <a:ext cx="7035685" cy="689910"/>
          </a:xfrm>
          <a:ln>
            <a:noFill/>
          </a:ln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8720"/>
            <a:ext cx="9144000" cy="498824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3pPr>
              <a:defRPr sz="1900"/>
            </a:lvl3pPr>
            <a:lvl4pPr>
              <a:defRPr sz="1700"/>
            </a:lvl4pPr>
            <a:lvl5pPr>
              <a:defRPr sz="15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래픽 7" descr="갈매기형 화살표">
            <a:extLst>
              <a:ext uri="{FF2B5EF4-FFF2-40B4-BE49-F238E27FC236}">
                <a16:creationId xmlns:a16="http://schemas.microsoft.com/office/drawing/2014/main" xmlns="" id="{FBD21F51-F14D-4503-B557-3A342A9BD8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5264" y="182271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D848D54-0A88-49A4-A151-B496837ADC56}"/>
              </a:ext>
            </a:extLst>
          </p:cNvPr>
          <p:cNvSpPr/>
          <p:nvPr userDrawn="1"/>
        </p:nvSpPr>
        <p:spPr>
          <a:xfrm>
            <a:off x="0" y="1009026"/>
            <a:ext cx="9144000" cy="180000"/>
          </a:xfrm>
          <a:prstGeom prst="rect">
            <a:avLst/>
          </a:prstGeom>
          <a:solidFill>
            <a:srgbClr val="6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5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4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20D1345-A8D2-40FC-9C76-688FBB0373C8}"/>
              </a:ext>
            </a:extLst>
          </p:cNvPr>
          <p:cNvSpPr/>
          <p:nvPr userDrawn="1"/>
        </p:nvSpPr>
        <p:spPr>
          <a:xfrm>
            <a:off x="0" y="6176351"/>
            <a:ext cx="9144000" cy="180000"/>
          </a:xfrm>
          <a:prstGeom prst="rect">
            <a:avLst/>
          </a:prstGeom>
          <a:solidFill>
            <a:srgbClr val="6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3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4125433" cy="691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15564"/>
            <a:ext cx="4125433" cy="374313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404AB85-440E-48CF-85E4-63C40232FBDD}"/>
              </a:ext>
            </a:extLst>
          </p:cNvPr>
          <p:cNvSpPr/>
          <p:nvPr userDrawn="1"/>
        </p:nvSpPr>
        <p:spPr>
          <a:xfrm>
            <a:off x="0" y="1141982"/>
            <a:ext cx="9144000" cy="180000"/>
          </a:xfrm>
          <a:prstGeom prst="rect">
            <a:avLst/>
          </a:prstGeom>
          <a:solidFill>
            <a:srgbClr val="6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8720"/>
            <a:ext cx="9144000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0DC-1336-42B3-8EC1-1D04B7AB342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4554-3214-42B1-8E85-CA317D16F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E1D412-16F5-41B4-8055-C376B104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ko-KR" altLang="en-US" dirty="0" err="1"/>
              <a:t>씨애랑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교육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PART 4. </a:t>
            </a:r>
            <a:r>
              <a:rPr lang="ko-KR" altLang="en-US" dirty="0"/>
              <a:t>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1C01223-9D67-4D1E-A725-ED0A0F67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20155174 | </a:t>
            </a:r>
            <a:r>
              <a:rPr lang="ko-KR" altLang="en-US" dirty="0"/>
              <a:t>스마트</a:t>
            </a:r>
            <a:r>
              <a:rPr lang="en-US" altLang="ko-KR" dirty="0"/>
              <a:t>IOT | 24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코어 </a:t>
            </a:r>
            <a:r>
              <a:rPr lang="en-US" altLang="ko-KR" dirty="0"/>
              <a:t>| </a:t>
            </a:r>
            <a:r>
              <a:rPr lang="ko-KR" altLang="en-US" dirty="0"/>
              <a:t>황승현</a:t>
            </a:r>
            <a:endParaRPr lang="en-US" altLang="ko-KR" dirty="0"/>
          </a:p>
          <a:p>
            <a:r>
              <a:rPr lang="en-US" altLang="ko-KR" dirty="0"/>
              <a:t>hshyun703@gmail.com</a:t>
            </a:r>
          </a:p>
        </p:txBody>
      </p:sp>
    </p:spTree>
    <p:extLst>
      <p:ext uri="{BB962C8B-B14F-4D97-AF65-F5344CB8AC3E}">
        <p14:creationId xmlns:p14="http://schemas.microsoft.com/office/powerpoint/2010/main" val="420099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1BC14D-E157-41D4-A5D6-7142F3D7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41A285-36DF-4AB8-99A2-AFB60571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선언 초기화를 이용한 합과 평균 출력</a:t>
            </a:r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초기화 방법은 반드시 배열 선언 시에만 이용이 가능하며 배열 선언 이후에는 사용 불가능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F900618-F65E-4416-8526-B6D8092A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31" y="467836"/>
            <a:ext cx="4908227" cy="5542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B2EED1-D957-4B8B-9295-3702748B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1" y="3876666"/>
            <a:ext cx="3812509" cy="21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2BD5FF-5029-4D0E-B6DA-18B9A627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크기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1EB42D-1D59-417A-BFF9-F99319B6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 err="1"/>
              <a:t>sizeof</a:t>
            </a:r>
            <a:r>
              <a:rPr lang="ko-KR" altLang="en-US" dirty="0"/>
              <a:t>를 이용하여 배열 크기를 계산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5946F3E-F2AB-420C-BCB6-975BD4E8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636" y="2053570"/>
            <a:ext cx="8020727" cy="275086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1281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FAE52A-26E6-42C3-ADE3-0DB36D09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098AA4-2F3C-44A2-A026-7C2EB8B4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함수를 이용한 값 입력</a:t>
            </a:r>
            <a:endParaRPr lang="en-US" altLang="ko-KR" dirty="0"/>
          </a:p>
          <a:p>
            <a:pPr lvl="1"/>
            <a:r>
              <a:rPr lang="ko-KR" altLang="en-US" dirty="0"/>
              <a:t>배열의 값을 입력 받기 위해 반복문과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marL="547687" lvl="2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3000" dirty="0"/>
              <a:t>for (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= 0 ;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&lt; </a:t>
            </a:r>
            <a:r>
              <a:rPr lang="en-US" altLang="ko-KR" sz="3000" dirty="0" err="1"/>
              <a:t>sizeof</a:t>
            </a:r>
            <a:r>
              <a:rPr lang="en-US" altLang="ko-KR" sz="3000" dirty="0"/>
              <a:t>(arrays)/</a:t>
            </a:r>
            <a:r>
              <a:rPr lang="en-US" altLang="ko-KR" sz="3000" dirty="0" err="1"/>
              <a:t>sizeof</a:t>
            </a:r>
            <a:r>
              <a:rPr lang="en-US" altLang="ko-KR" sz="3000" dirty="0"/>
              <a:t>(arrays[0]) ;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++)</a:t>
            </a:r>
          </a:p>
          <a:p>
            <a:pPr marL="547687" lvl="2" indent="0">
              <a:buNone/>
              <a:defRPr/>
            </a:pPr>
            <a:r>
              <a:rPr lang="en-US" altLang="ko-KR" sz="3000" dirty="0"/>
              <a:t>       	</a:t>
            </a:r>
            <a:r>
              <a:rPr lang="en-US" altLang="ko-KR" sz="3000" dirty="0" err="1"/>
              <a:t>scanf</a:t>
            </a:r>
            <a:r>
              <a:rPr lang="en-US" altLang="ko-KR" sz="3000" dirty="0"/>
              <a:t>(</a:t>
            </a:r>
            <a:r>
              <a:rPr lang="en-US" altLang="ko-KR" sz="3000" dirty="0">
                <a:latin typeface="Arial" charset="0"/>
              </a:rPr>
              <a:t>“</a:t>
            </a:r>
            <a:r>
              <a:rPr lang="en-US" altLang="ko-KR" sz="3000" dirty="0"/>
              <a:t>%d</a:t>
            </a:r>
            <a:r>
              <a:rPr lang="en-US" altLang="ko-KR" sz="3000" dirty="0">
                <a:latin typeface="Arial" charset="0"/>
              </a:rPr>
              <a:t>” </a:t>
            </a:r>
            <a:r>
              <a:rPr lang="en-US" altLang="ko-KR" sz="3000" dirty="0"/>
              <a:t>, &amp;arrays[</a:t>
            </a:r>
            <a:r>
              <a:rPr lang="en-US" altLang="ko-KR" sz="3000" dirty="0" err="1"/>
              <a:t>i</a:t>
            </a:r>
            <a:r>
              <a:rPr lang="en-US" altLang="ko-KR" sz="3000" dirty="0"/>
              <a:t>] );</a:t>
            </a:r>
          </a:p>
          <a:p>
            <a:pPr marL="547687" lvl="2" indent="0">
              <a:buNone/>
              <a:defRPr/>
            </a:pPr>
            <a:endParaRPr lang="en-US" altLang="ko-KR" sz="3000" dirty="0"/>
          </a:p>
          <a:p>
            <a:pPr marL="433387" lvl="1" indent="-342900">
              <a:defRPr/>
            </a:pP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함수를 이용한 값 출력</a:t>
            </a:r>
            <a:endParaRPr lang="en-US" altLang="ko-KR" dirty="0"/>
          </a:p>
          <a:p>
            <a:pPr marL="547687" lvl="2" indent="0">
              <a:buNone/>
              <a:defRPr/>
            </a:pPr>
            <a:r>
              <a:rPr lang="en-US" altLang="ko-KR" sz="3000" dirty="0"/>
              <a:t>	for (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= 0 ;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&lt; </a:t>
            </a:r>
            <a:r>
              <a:rPr lang="en-US" altLang="ko-KR" sz="3000" dirty="0" err="1"/>
              <a:t>sizeof</a:t>
            </a:r>
            <a:r>
              <a:rPr lang="en-US" altLang="ko-KR" sz="3000" dirty="0"/>
              <a:t>(arrays)/</a:t>
            </a:r>
            <a:r>
              <a:rPr lang="en-US" altLang="ko-KR" sz="3000" dirty="0" err="1"/>
              <a:t>sizeof</a:t>
            </a:r>
            <a:r>
              <a:rPr lang="en-US" altLang="ko-KR" sz="3000" dirty="0"/>
              <a:t>(arrays[0]) ;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++)</a:t>
            </a:r>
          </a:p>
          <a:p>
            <a:pPr marL="547687" lvl="2" indent="0">
              <a:buNone/>
              <a:defRPr/>
            </a:pPr>
            <a:r>
              <a:rPr lang="en-US" altLang="ko-KR" sz="3000" dirty="0"/>
              <a:t>       	</a:t>
            </a:r>
            <a:r>
              <a:rPr lang="en-US" altLang="ko-KR" sz="3000" dirty="0" err="1"/>
              <a:t>printf</a:t>
            </a:r>
            <a:r>
              <a:rPr lang="en-US" altLang="ko-KR" sz="3000" dirty="0"/>
              <a:t>(</a:t>
            </a:r>
            <a:r>
              <a:rPr lang="en-US" altLang="ko-KR" sz="3000" dirty="0">
                <a:latin typeface="Arial" charset="0"/>
              </a:rPr>
              <a:t>“</a:t>
            </a:r>
            <a:r>
              <a:rPr lang="en-US" altLang="ko-KR" sz="3000" dirty="0"/>
              <a:t>%d </a:t>
            </a:r>
            <a:r>
              <a:rPr lang="en-US" altLang="ko-KR" sz="3000" dirty="0">
                <a:latin typeface="Arial" charset="0"/>
              </a:rPr>
              <a:t>” </a:t>
            </a:r>
            <a:r>
              <a:rPr lang="en-US" altLang="ko-KR" sz="3000" dirty="0"/>
              <a:t>, arrays[</a:t>
            </a:r>
            <a:r>
              <a:rPr lang="en-US" altLang="ko-KR" sz="3000" dirty="0" err="1"/>
              <a:t>i</a:t>
            </a:r>
            <a:r>
              <a:rPr lang="en-US" altLang="ko-KR" sz="3000" dirty="0"/>
              <a:t>] );</a:t>
            </a:r>
          </a:p>
          <a:p>
            <a:pPr marL="547687" lvl="2" indent="0">
              <a:buNone/>
              <a:defRPr/>
            </a:pPr>
            <a:r>
              <a:rPr lang="en-US" altLang="ko-KR" sz="3000" dirty="0"/>
              <a:t>	</a:t>
            </a:r>
            <a:r>
              <a:rPr lang="en-US" altLang="ko-KR" sz="3000" dirty="0" err="1"/>
              <a:t>printf</a:t>
            </a:r>
            <a:r>
              <a:rPr lang="en-US" altLang="ko-KR" sz="3000" dirty="0"/>
              <a:t>(“\n”);</a:t>
            </a:r>
          </a:p>
          <a:p>
            <a:pPr marL="1347787" lvl="3" indent="-342900"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29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24026C-E6BF-4913-AF83-34669221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DA9534-69EE-469A-A2B2-5AF139EC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배열에 문자를 </a:t>
            </a:r>
            <a:r>
              <a:rPr lang="ko-KR" altLang="en-US" dirty="0" err="1"/>
              <a:t>입력받고</a:t>
            </a:r>
            <a:r>
              <a:rPr lang="ko-KR" altLang="en-US" dirty="0"/>
              <a:t>  출력하는 코드 완성해보기</a:t>
            </a:r>
            <a:endParaRPr lang="en-US" altLang="ko-KR" dirty="0"/>
          </a:p>
          <a:p>
            <a:r>
              <a:rPr lang="ko-KR" altLang="en-US" dirty="0"/>
              <a:t>입력 방법은 다양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0D2548-C5FE-4878-A0A7-D0D51DAF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46" y="0"/>
            <a:ext cx="4483634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738DF41-6C84-493E-AAD5-7A4B81A9DB00}"/>
              </a:ext>
            </a:extLst>
          </p:cNvPr>
          <p:cNvSpPr/>
          <p:nvPr/>
        </p:nvSpPr>
        <p:spPr>
          <a:xfrm>
            <a:off x="5018567" y="1850065"/>
            <a:ext cx="3856313" cy="38808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BD10CA6-105B-4DFF-9457-EEF6D82C4253}"/>
              </a:ext>
            </a:extLst>
          </p:cNvPr>
          <p:cNvSpPr/>
          <p:nvPr/>
        </p:nvSpPr>
        <p:spPr>
          <a:xfrm>
            <a:off x="5943600" y="1065699"/>
            <a:ext cx="2739893" cy="249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1302A7C-FA08-4979-9700-FBF014DB96E3}"/>
              </a:ext>
            </a:extLst>
          </p:cNvPr>
          <p:cNvSpPr/>
          <p:nvPr/>
        </p:nvSpPr>
        <p:spPr>
          <a:xfrm>
            <a:off x="4926418" y="6265450"/>
            <a:ext cx="2739893" cy="2498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A0DE69-2007-4E6C-A3C0-7F2D0CE3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7E2924-C1D7-4E6F-BBBD-BCD9A40E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배열간의</a:t>
            </a:r>
            <a:r>
              <a:rPr lang="ko-KR" altLang="en-US" dirty="0"/>
              <a:t> 값의 교환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배열은 다양한 배열 처리방법에 의해 배열의 두 위치에 값이 서로 바뀔 수 있다</a:t>
            </a:r>
            <a:r>
              <a:rPr lang="en-US" altLang="ko-KR" dirty="0"/>
              <a:t>.( 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정렬 </a:t>
            </a:r>
            <a:r>
              <a:rPr lang="en-US" altLang="ko-KR" dirty="0"/>
              <a:t>) </a:t>
            </a:r>
            <a:r>
              <a:rPr lang="ko-KR" altLang="en-US" dirty="0"/>
              <a:t>이때 값의 교환은 값의 손실을 막기 위해 임의변수를 사용한다</a:t>
            </a:r>
            <a:r>
              <a:rPr lang="en-US" altLang="ko-KR" dirty="0"/>
              <a:t>.</a:t>
            </a:r>
          </a:p>
          <a:p>
            <a:pPr lvl="1">
              <a:buNone/>
              <a:defRPr/>
            </a:pPr>
            <a:endParaRPr lang="en-US" altLang="ko-KR" dirty="0"/>
          </a:p>
          <a:p>
            <a:pPr lvl="1">
              <a:buNone/>
              <a:defRPr/>
            </a:pPr>
            <a:r>
              <a:rPr lang="ko-KR" altLang="en-US" dirty="0"/>
              <a:t>예 </a:t>
            </a:r>
            <a:r>
              <a:rPr lang="en-US" altLang="ko-KR" dirty="0"/>
              <a:t>: values[1] </a:t>
            </a:r>
            <a:r>
              <a:rPr lang="ko-KR" altLang="en-US" dirty="0"/>
              <a:t>의 값과 </a:t>
            </a:r>
            <a:r>
              <a:rPr lang="en-US" altLang="ko-KR" dirty="0"/>
              <a:t>values[3]</a:t>
            </a:r>
            <a:r>
              <a:rPr lang="ko-KR" altLang="en-US" dirty="0"/>
              <a:t>의 값 교환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5E73C95-13EB-4608-8E66-91372A27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67920"/>
              </p:ext>
            </p:extLst>
          </p:nvPr>
        </p:nvGraphicFramePr>
        <p:xfrm>
          <a:off x="669843" y="3590935"/>
          <a:ext cx="29523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B6013F-7B3D-4E06-A28F-07BECC2A42B5}"/>
              </a:ext>
            </a:extLst>
          </p:cNvPr>
          <p:cNvSpPr txBox="1"/>
          <p:nvPr/>
        </p:nvSpPr>
        <p:spPr>
          <a:xfrm>
            <a:off x="659079" y="3356992"/>
            <a:ext cx="329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values[0]   values[1]   values[2]  values[3]</a:t>
            </a:r>
            <a:r>
              <a:rPr lang="ko-KR" altLang="en-US" sz="1000" dirty="0"/>
              <a:t>  </a:t>
            </a:r>
            <a:r>
              <a:rPr lang="en-US" altLang="ko-KR" sz="1000" dirty="0"/>
              <a:t>values[4]</a:t>
            </a:r>
            <a:r>
              <a:rPr lang="ko-KR" altLang="en-US" sz="1000" dirty="0"/>
              <a:t>    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9AB9A9B-D112-4B08-A7F1-BC607464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0475"/>
              </p:ext>
            </p:extLst>
          </p:nvPr>
        </p:nvGraphicFramePr>
        <p:xfrm>
          <a:off x="669843" y="4865227"/>
          <a:ext cx="29523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08C2A5-6DF7-4D03-96D7-BF0D0B2EA58E}"/>
              </a:ext>
            </a:extLst>
          </p:cNvPr>
          <p:cNvSpPr txBox="1"/>
          <p:nvPr/>
        </p:nvSpPr>
        <p:spPr>
          <a:xfrm>
            <a:off x="659079" y="4631284"/>
            <a:ext cx="329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values[0]   values[1]   values[2]  values[3]</a:t>
            </a:r>
            <a:r>
              <a:rPr lang="ko-KR" altLang="en-US" sz="1000" dirty="0"/>
              <a:t>  </a:t>
            </a:r>
            <a:r>
              <a:rPr lang="en-US" altLang="ko-KR" sz="1000" dirty="0"/>
              <a:t>values[4]</a:t>
            </a:r>
            <a:r>
              <a:rPr lang="ko-KR" altLang="en-US" sz="1000" dirty="0"/>
              <a:t>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6944BB-712D-42A1-8C48-C7E0562CE575}"/>
              </a:ext>
            </a:extLst>
          </p:cNvPr>
          <p:cNvSpPr txBox="1"/>
          <p:nvPr/>
        </p:nvSpPr>
        <p:spPr>
          <a:xfrm>
            <a:off x="960845" y="3967743"/>
            <a:ext cx="238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values[1] = values[3];</a:t>
            </a:r>
          </a:p>
          <a:p>
            <a:r>
              <a:rPr lang="en-US" altLang="ko-KR" dirty="0"/>
              <a:t>values[3] = values[1];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3CE963-DDB4-40E4-9C9B-D699A9625A11}"/>
              </a:ext>
            </a:extLst>
          </p:cNvPr>
          <p:cNvSpPr txBox="1"/>
          <p:nvPr/>
        </p:nvSpPr>
        <p:spPr>
          <a:xfrm>
            <a:off x="626210" y="5231774"/>
            <a:ext cx="2895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문제점</a:t>
            </a:r>
            <a:r>
              <a:rPr lang="ko-KR" altLang="en-US" sz="1100" dirty="0"/>
              <a:t> </a:t>
            </a:r>
            <a:r>
              <a:rPr lang="en-US" altLang="ko-KR" sz="1100" dirty="0"/>
              <a:t>:values[1] = values[3] </a:t>
            </a:r>
            <a:r>
              <a:rPr lang="ko-KR" altLang="en-US" sz="1100" dirty="0"/>
              <a:t>명령에 의해서</a:t>
            </a:r>
            <a:endParaRPr lang="en-US" altLang="ko-KR" sz="1100" dirty="0"/>
          </a:p>
          <a:p>
            <a:r>
              <a:rPr lang="en-US" altLang="ko-KR" sz="1100" dirty="0"/>
              <a:t>            </a:t>
            </a:r>
            <a:r>
              <a:rPr lang="ko-KR" altLang="en-US" sz="1100" dirty="0"/>
              <a:t> </a:t>
            </a:r>
            <a:r>
              <a:rPr lang="en-US" altLang="ko-KR" sz="1100" dirty="0"/>
              <a:t>values[1]</a:t>
            </a:r>
            <a:r>
              <a:rPr lang="ko-KR" altLang="en-US" sz="1100" dirty="0"/>
              <a:t>의 값 사라짐</a:t>
            </a:r>
            <a:endParaRPr lang="en-US" altLang="ko-KR" sz="11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0695FD56-9152-402E-A65A-A702B411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07712"/>
              </p:ext>
            </p:extLst>
          </p:nvPr>
        </p:nvGraphicFramePr>
        <p:xfrm>
          <a:off x="4960116" y="3590935"/>
          <a:ext cx="29523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614138-1E97-4EEF-ABCD-C722F8420C35}"/>
              </a:ext>
            </a:extLst>
          </p:cNvPr>
          <p:cNvSpPr txBox="1"/>
          <p:nvPr/>
        </p:nvSpPr>
        <p:spPr>
          <a:xfrm>
            <a:off x="4949352" y="3356992"/>
            <a:ext cx="329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values[0]   values[1]   values[2]  values[3]</a:t>
            </a:r>
            <a:r>
              <a:rPr lang="ko-KR" altLang="en-US" sz="1000" dirty="0"/>
              <a:t>  </a:t>
            </a:r>
            <a:r>
              <a:rPr lang="en-US" altLang="ko-KR" sz="1000" dirty="0"/>
              <a:t>values[4]</a:t>
            </a:r>
            <a:r>
              <a:rPr lang="ko-KR" altLang="en-US" sz="1000" dirty="0"/>
              <a:t>    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765545DE-0E96-406D-AE4A-BD3C4D20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8199"/>
              </p:ext>
            </p:extLst>
          </p:nvPr>
        </p:nvGraphicFramePr>
        <p:xfrm>
          <a:off x="4960116" y="5355810"/>
          <a:ext cx="29523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D3F3C13-C738-40E6-BC71-2C3900CF133F}"/>
              </a:ext>
            </a:extLst>
          </p:cNvPr>
          <p:cNvSpPr txBox="1"/>
          <p:nvPr/>
        </p:nvSpPr>
        <p:spPr>
          <a:xfrm>
            <a:off x="4949352" y="5121867"/>
            <a:ext cx="329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values[0]   values[1]   values[2]  values[3]</a:t>
            </a:r>
            <a:r>
              <a:rPr lang="ko-KR" altLang="en-US" sz="1000" dirty="0"/>
              <a:t>  </a:t>
            </a:r>
            <a:r>
              <a:rPr lang="en-US" altLang="ko-KR" sz="1000" dirty="0"/>
              <a:t>values[4]</a:t>
            </a:r>
            <a:r>
              <a:rPr lang="ko-KR" altLang="en-US" sz="1000" dirty="0"/>
              <a:t>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CB8EDF-7BA0-4906-96CD-81F82634AD65}"/>
              </a:ext>
            </a:extLst>
          </p:cNvPr>
          <p:cNvSpPr txBox="1"/>
          <p:nvPr/>
        </p:nvSpPr>
        <p:spPr>
          <a:xfrm>
            <a:off x="5251118" y="4039751"/>
            <a:ext cx="235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 = values[1]</a:t>
            </a:r>
          </a:p>
          <a:p>
            <a:r>
              <a:rPr lang="en-US" altLang="ko-KR" dirty="0"/>
              <a:t>values[1] = values[3];</a:t>
            </a:r>
          </a:p>
          <a:p>
            <a:r>
              <a:rPr lang="en-US" altLang="ko-KR" dirty="0"/>
              <a:t>values[3] = temp;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60AACCF-1007-4770-8B1D-37B21E6A7413}"/>
              </a:ext>
            </a:extLst>
          </p:cNvPr>
          <p:cNvSpPr txBox="1"/>
          <p:nvPr/>
        </p:nvSpPr>
        <p:spPr>
          <a:xfrm>
            <a:off x="6062118" y="5722357"/>
            <a:ext cx="1069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정상적인 교환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A29F3B9-E615-4A25-BE2D-600803EF7157}"/>
              </a:ext>
            </a:extLst>
          </p:cNvPr>
          <p:cNvCxnSpPr>
            <a:cxnSpLocks/>
          </p:cNvCxnSpPr>
          <p:nvPr/>
        </p:nvCxnSpPr>
        <p:spPr>
          <a:xfrm>
            <a:off x="4320020" y="3356992"/>
            <a:ext cx="0" cy="25508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2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E21FBA-F202-462A-AB03-7B0D3D63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함수에서 배열 전달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1D1B7F-06AF-411B-A2BD-A5A2D46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각각의</a:t>
            </a:r>
            <a:r>
              <a:rPr lang="en-US" altLang="ko-KR" dirty="0"/>
              <a:t> </a:t>
            </a:r>
            <a:r>
              <a:rPr lang="ko-KR" altLang="en-US" dirty="0"/>
              <a:t>원소를 함수로 전달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2C0619D-FDB8-4C13-836A-EBC740A2E3DC}"/>
              </a:ext>
            </a:extLst>
          </p:cNvPr>
          <p:cNvGrpSpPr/>
          <p:nvPr/>
        </p:nvGrpSpPr>
        <p:grpSpPr>
          <a:xfrm>
            <a:off x="764121" y="1770036"/>
            <a:ext cx="7088320" cy="4406927"/>
            <a:chOff x="827584" y="2564904"/>
            <a:chExt cx="6539911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67D1632-EBB7-453D-B8AC-33236E85CA4D}"/>
                </a:ext>
              </a:extLst>
            </p:cNvPr>
            <p:cNvSpPr txBox="1"/>
            <p:nvPr/>
          </p:nvSpPr>
          <p:spPr>
            <a:xfrm>
              <a:off x="827584" y="2564904"/>
              <a:ext cx="36920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#include &lt;</a:t>
              </a:r>
              <a:r>
                <a:rPr lang="en-US" altLang="ko-KR" dirty="0" err="1"/>
                <a:t>stdio.h</a:t>
              </a:r>
              <a:r>
                <a:rPr lang="en-US" altLang="ko-KR" dirty="0"/>
                <a:t>&gt;</a:t>
              </a:r>
            </a:p>
            <a:p>
              <a:endParaRPr lang="en-US" altLang="ko-KR" dirty="0"/>
            </a:p>
            <a:p>
              <a:r>
                <a:rPr lang="en-US" altLang="ko-KR" dirty="0"/>
                <a:t>void </a:t>
              </a:r>
              <a:r>
                <a:rPr lang="en-US" altLang="ko-KR" dirty="0" err="1"/>
                <a:t>print_array</a:t>
              </a:r>
              <a:r>
                <a:rPr lang="en-US" altLang="ko-KR" dirty="0"/>
                <a:t>( </a:t>
              </a:r>
              <a:r>
                <a:rPr lang="en-US" altLang="ko-KR" dirty="0" err="1"/>
                <a:t>int</a:t>
              </a:r>
              <a:r>
                <a:rPr lang="en-US" altLang="ko-KR" dirty="0"/>
                <a:t> n );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int</a:t>
              </a:r>
              <a:r>
                <a:rPr lang="en-US" altLang="ko-KR" dirty="0"/>
                <a:t> main(void)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 </a:t>
              </a:r>
              <a:r>
                <a:rPr lang="en-US" altLang="ko-KR" dirty="0" err="1"/>
                <a:t>int</a:t>
              </a:r>
              <a:r>
                <a:rPr lang="en-US" altLang="ko-KR" dirty="0"/>
                <a:t> </a:t>
              </a:r>
              <a:r>
                <a:rPr lang="en-US" altLang="ko-KR" dirty="0" err="1"/>
                <a:t>i</a:t>
              </a:r>
              <a:r>
                <a:rPr lang="en-US" altLang="ko-KR" dirty="0"/>
                <a:t>;</a:t>
              </a:r>
            </a:p>
            <a:p>
              <a:r>
                <a:rPr lang="en-US" altLang="ko-KR" dirty="0"/>
                <a:t>     </a:t>
              </a:r>
              <a:r>
                <a:rPr lang="en-US" altLang="ko-KR" dirty="0" err="1"/>
                <a:t>int</a:t>
              </a:r>
              <a:r>
                <a:rPr lang="en-US" altLang="ko-KR" dirty="0"/>
                <a:t> values[5] = {1 , 2 , 3 , 4 , 5 };</a:t>
              </a:r>
            </a:p>
            <a:p>
              <a:endParaRPr lang="en-US" altLang="ko-KR" dirty="0"/>
            </a:p>
            <a:p>
              <a:r>
                <a:rPr lang="en-US" altLang="ko-KR" dirty="0"/>
                <a:t>     for (</a:t>
              </a:r>
              <a:r>
                <a:rPr lang="en-US" altLang="ko-KR" dirty="0" err="1"/>
                <a:t>i</a:t>
              </a:r>
              <a:r>
                <a:rPr lang="en-US" altLang="ko-KR" dirty="0"/>
                <a:t> = 0 ; </a:t>
              </a:r>
              <a:r>
                <a:rPr lang="en-US" altLang="ko-KR" dirty="0" err="1"/>
                <a:t>i</a:t>
              </a:r>
              <a:r>
                <a:rPr lang="en-US" altLang="ko-KR" dirty="0"/>
                <a:t> &lt; 5 ; </a:t>
              </a:r>
              <a:r>
                <a:rPr lang="en-US" altLang="ko-KR" dirty="0" err="1"/>
                <a:t>i</a:t>
              </a:r>
              <a:r>
                <a:rPr lang="en-US" altLang="ko-KR" dirty="0"/>
                <a:t>++) 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print_array</a:t>
              </a:r>
              <a:r>
                <a:rPr lang="en-US" altLang="ko-KR" dirty="0"/>
                <a:t>( values[ </a:t>
              </a:r>
              <a:r>
                <a:rPr lang="en-US" altLang="ko-KR" dirty="0" err="1"/>
                <a:t>i</a:t>
              </a:r>
              <a:r>
                <a:rPr lang="en-US" altLang="ko-KR" dirty="0"/>
                <a:t> ] );</a:t>
              </a:r>
            </a:p>
            <a:p>
              <a:r>
                <a:rPr lang="en-US" altLang="ko-KR" dirty="0"/>
                <a:t>     return 0;</a:t>
              </a:r>
            </a:p>
            <a:p>
              <a:r>
                <a:rPr lang="en-US" altLang="ko-KR" dirty="0"/>
                <a:t>}</a:t>
              </a: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4EA3527B-C257-4200-867E-C7E0C557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734" y="4863806"/>
              <a:ext cx="1224136" cy="3048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C3DCC51-360A-4D2E-9FAF-658BD08DC7F3}"/>
                </a:ext>
              </a:extLst>
            </p:cNvPr>
            <p:cNvSpPr txBox="1"/>
            <p:nvPr/>
          </p:nvSpPr>
          <p:spPr>
            <a:xfrm>
              <a:off x="4733441" y="3126905"/>
              <a:ext cx="263405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void </a:t>
              </a:r>
              <a:r>
                <a:rPr lang="en-US" altLang="ko-KR" dirty="0" err="1"/>
                <a:t>print_array</a:t>
              </a:r>
              <a:r>
                <a:rPr lang="en-US" altLang="ko-KR" dirty="0"/>
                <a:t>( </a:t>
              </a:r>
              <a:r>
                <a:rPr lang="en-US" altLang="ko-KR" dirty="0" err="1"/>
                <a:t>int</a:t>
              </a:r>
              <a:r>
                <a:rPr lang="en-US" altLang="ko-KR" dirty="0"/>
                <a:t> n ) {</a:t>
              </a:r>
            </a:p>
            <a:p>
              <a:endParaRPr lang="en-US" altLang="ko-KR" dirty="0"/>
            </a:p>
            <a:p>
              <a:r>
                <a:rPr lang="en-US" altLang="ko-KR" dirty="0"/>
                <a:t>     </a:t>
              </a:r>
              <a:r>
                <a:rPr lang="en-US" altLang="ko-KR" dirty="0" err="1"/>
                <a:t>printf</a:t>
              </a:r>
              <a:r>
                <a:rPr lang="en-US" altLang="ko-KR" dirty="0"/>
                <a:t>(“%d” , n );</a:t>
              </a:r>
            </a:p>
            <a:p>
              <a:endParaRPr lang="en-US" altLang="ko-KR" dirty="0"/>
            </a:p>
            <a:p>
              <a:r>
                <a:rPr lang="en-US" altLang="ko-KR" dirty="0"/>
                <a:t>}</a:t>
              </a:r>
            </a:p>
          </p:txBody>
        </p:sp>
        <p:sp>
          <p:nvSpPr>
            <p:cNvPr id="8" name="자유형 9">
              <a:extLst>
                <a:ext uri="{FF2B5EF4-FFF2-40B4-BE49-F238E27FC236}">
                  <a16:creationId xmlns:a16="http://schemas.microsoft.com/office/drawing/2014/main" xmlns="" id="{F0140431-13DE-4A2C-B93B-2B95DBE9CB7F}"/>
                </a:ext>
              </a:extLst>
            </p:cNvPr>
            <p:cNvSpPr/>
            <p:nvPr/>
          </p:nvSpPr>
          <p:spPr>
            <a:xfrm>
              <a:off x="3126689" y="3428595"/>
              <a:ext cx="3749040" cy="2088976"/>
            </a:xfrm>
            <a:custGeom>
              <a:avLst/>
              <a:gdLst>
                <a:gd name="connsiteX0" fmla="*/ 0 w 3749040"/>
                <a:gd name="connsiteY0" fmla="*/ 1341120 h 1645920"/>
                <a:gd name="connsiteX1" fmla="*/ 0 w 3749040"/>
                <a:gd name="connsiteY1" fmla="*/ 1341120 h 1645920"/>
                <a:gd name="connsiteX2" fmla="*/ 7620 w 3749040"/>
                <a:gd name="connsiteY2" fmla="*/ 1645920 h 1645920"/>
                <a:gd name="connsiteX3" fmla="*/ 3749040 w 3749040"/>
                <a:gd name="connsiteY3" fmla="*/ 1645920 h 1645920"/>
                <a:gd name="connsiteX4" fmla="*/ 3535680 w 3749040"/>
                <a:gd name="connsiteY4" fmla="*/ 0 h 1645920"/>
                <a:gd name="connsiteX5" fmla="*/ 3535680 w 3749040"/>
                <a:gd name="connsiteY5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9040" h="1645920">
                  <a:moveTo>
                    <a:pt x="0" y="1341120"/>
                  </a:moveTo>
                  <a:lnTo>
                    <a:pt x="0" y="1341120"/>
                  </a:lnTo>
                  <a:cubicBezTo>
                    <a:pt x="2605" y="1442718"/>
                    <a:pt x="7620" y="1544288"/>
                    <a:pt x="7620" y="1645920"/>
                  </a:cubicBezTo>
                  <a:lnTo>
                    <a:pt x="3749040" y="1645920"/>
                  </a:lnTo>
                  <a:lnTo>
                    <a:pt x="3535680" y="0"/>
                  </a:lnTo>
                  <a:lnTo>
                    <a:pt x="3535680" y="0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6E67025-E31A-4AF4-8F2B-F592B1D939EB}"/>
                </a:ext>
              </a:extLst>
            </p:cNvPr>
            <p:cNvSpPr txBox="1"/>
            <p:nvPr/>
          </p:nvSpPr>
          <p:spPr>
            <a:xfrm>
              <a:off x="4635037" y="5877272"/>
              <a:ext cx="2313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배열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원소를 하나씩 반복해서 전달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285D9A3D-0B2A-45BD-BE62-D69251962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041" y="3125600"/>
              <a:ext cx="508288" cy="3048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D6D781-4EF0-462E-901D-4E6FDE57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함수에서 배열 전달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BC12B2-6168-4A6C-8F92-47BECC82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전체 전달</a:t>
            </a:r>
            <a:endParaRPr lang="en-US" altLang="ko-KR" dirty="0"/>
          </a:p>
          <a:p>
            <a:pPr lvl="1"/>
            <a:r>
              <a:rPr lang="ko-KR" altLang="en-US" dirty="0"/>
              <a:t>함수의 매개변수로 배열을 전달한다면 한 번에 여러 개의 변수를 전달하는 효과</a:t>
            </a:r>
            <a:endParaRPr lang="en-US" altLang="ko-KR" dirty="0"/>
          </a:p>
          <a:p>
            <a:pPr lvl="1"/>
            <a:r>
              <a:rPr lang="en-US" altLang="ko-KR" dirty="0"/>
              <a:t>double </a:t>
            </a:r>
            <a:r>
              <a:rPr lang="en-US" altLang="ko-KR" dirty="0" err="1"/>
              <a:t>ary</a:t>
            </a:r>
            <a:r>
              <a:rPr lang="en-US" altLang="ko-KR" dirty="0"/>
              <a:t>[5]</a:t>
            </a:r>
            <a:r>
              <a:rPr lang="ko-KR" altLang="en-US" dirty="0"/>
              <a:t>보다는 </a:t>
            </a:r>
            <a:r>
              <a:rPr lang="en-US" altLang="ko-KR" dirty="0"/>
              <a:t>double </a:t>
            </a:r>
            <a:r>
              <a:rPr lang="en-US" altLang="ko-KR" dirty="0" err="1"/>
              <a:t>ary</a:t>
            </a:r>
            <a:r>
              <a:rPr lang="en-US" altLang="ko-KR" dirty="0"/>
              <a:t>[]</a:t>
            </a:r>
            <a:r>
              <a:rPr lang="ko-KR" altLang="en-US" dirty="0"/>
              <a:t>라고 기술하는 것을 권장</a:t>
            </a:r>
            <a:endParaRPr lang="en-US" altLang="ko-KR" dirty="0"/>
          </a:p>
          <a:p>
            <a:pPr lvl="1"/>
            <a:r>
              <a:rPr lang="ko-KR" altLang="en-US" dirty="0"/>
              <a:t>실제로 함수 내부에서 </a:t>
            </a:r>
            <a:r>
              <a:rPr lang="ko-KR" altLang="en-US" dirty="0" err="1"/>
              <a:t>실매개변수로</a:t>
            </a:r>
            <a:r>
              <a:rPr lang="ko-KR" altLang="en-US" dirty="0"/>
              <a:t> 전달되는 배열 크기를 알 수 없음</a:t>
            </a:r>
            <a:endParaRPr lang="en-US" altLang="ko-KR" dirty="0"/>
          </a:p>
          <a:p>
            <a:pPr lvl="1"/>
            <a:r>
              <a:rPr lang="ko-KR" altLang="en-US" dirty="0"/>
              <a:t>그러므로 배열 크기를 두 번째 인자로 사용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23D7935-A13C-4214-B950-6810BB6F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259" y="3604437"/>
            <a:ext cx="7621482" cy="325356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607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EBC345-94BD-45DA-8791-091C5F8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배열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058759-7509-432F-ADEF-C13D8EA6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배열과</a:t>
            </a:r>
            <a:r>
              <a:rPr lang="en-US" altLang="ko-KR" dirty="0"/>
              <a:t> </a:t>
            </a:r>
            <a:r>
              <a:rPr lang="ko-KR" altLang="en-US" dirty="0"/>
              <a:t>배열 크기를 </a:t>
            </a:r>
            <a:r>
              <a:rPr lang="en-US" altLang="ko-KR" dirty="0"/>
              <a:t>sum() </a:t>
            </a:r>
            <a:r>
              <a:rPr lang="ko-KR" altLang="en-US" dirty="0"/>
              <a:t>함수에 전달하여 배열의 값을 모두 합한 값을 반환하여 출력하는 코드를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023C93-BF5A-4EDE-86F5-86D468E1C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13953" r="35289" b="56801"/>
          <a:stretch/>
        </p:blipFill>
        <p:spPr>
          <a:xfrm>
            <a:off x="4217100" y="223283"/>
            <a:ext cx="4841840" cy="3487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7A0E367-28AD-4CFA-9454-B62D434AAD9E}"/>
              </a:ext>
            </a:extLst>
          </p:cNvPr>
          <p:cNvSpPr/>
          <p:nvPr/>
        </p:nvSpPr>
        <p:spPr>
          <a:xfrm>
            <a:off x="4476306" y="1315564"/>
            <a:ext cx="4582633" cy="3962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E3E33BF-2FCF-467F-AAFE-80441FD13641}"/>
              </a:ext>
            </a:extLst>
          </p:cNvPr>
          <p:cNvSpPr/>
          <p:nvPr/>
        </p:nvSpPr>
        <p:spPr>
          <a:xfrm>
            <a:off x="4476306" y="2219416"/>
            <a:ext cx="3058633" cy="1353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CDA950-DCBC-43D3-BDF7-FEA526D3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41C68C-67E6-4070-9A8E-61BFE209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7714"/>
            <a:ext cx="9144000" cy="4988243"/>
          </a:xfrm>
        </p:spPr>
        <p:txBody>
          <a:bodyPr/>
          <a:lstStyle/>
          <a:p>
            <a:r>
              <a:rPr lang="ko-KR" altLang="en-US" dirty="0"/>
              <a:t>행과 열의 구조</a:t>
            </a:r>
            <a:r>
              <a:rPr lang="en-US" altLang="ko-KR" dirty="0"/>
              <a:t>(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이차원 배열 선언은 </a:t>
            </a:r>
            <a:r>
              <a:rPr lang="en-US" altLang="ko-KR" dirty="0"/>
              <a:t>2</a:t>
            </a:r>
            <a:r>
              <a:rPr lang="ko-KR" altLang="en-US" dirty="0"/>
              <a:t>개의 대괄호가 필요</a:t>
            </a:r>
            <a:endParaRPr lang="en-US" altLang="ko-KR" dirty="0"/>
          </a:p>
          <a:p>
            <a:pPr lvl="1"/>
            <a:r>
              <a:rPr lang="ko-KR" altLang="en-US" dirty="0"/>
              <a:t>첫 번째 대괄호에는 배열의 행 크기</a:t>
            </a:r>
            <a:r>
              <a:rPr lang="en-US" altLang="ko-KR" dirty="0"/>
              <a:t>, </a:t>
            </a:r>
            <a:r>
              <a:rPr lang="ko-KR" altLang="en-US" dirty="0"/>
              <a:t>두 번째는 배열의 열 크기를 지정</a:t>
            </a:r>
            <a:endParaRPr lang="en-US" altLang="ko-KR" dirty="0"/>
          </a:p>
          <a:p>
            <a:pPr lvl="1"/>
            <a:r>
              <a:rPr lang="ko-KR" altLang="en-US" dirty="0"/>
              <a:t>배열 선언 시 초기값을 저장하지 않으면 반드시 행과 열의 크기는 명시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65CA524-1AAD-4E5F-B927-4900828F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185"/>
            <a:ext cx="4406627" cy="315647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4802C484-96F7-41CD-B82A-E7979BA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818" y="3200186"/>
            <a:ext cx="4827181" cy="223566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713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35E04C-B713-40C2-AEA5-987F52C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</a:t>
            </a:r>
            <a:r>
              <a:rPr lang="ko-KR" altLang="en-US"/>
              <a:t>선언과 원소 접근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60D19C-0C54-4ADA-BEE4-9856162D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대괄호</a:t>
            </a:r>
            <a:r>
              <a:rPr lang="en-US" altLang="ko-KR" dirty="0"/>
              <a:t>[]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r>
              <a:rPr lang="ko-KR" altLang="en-US" dirty="0"/>
              <a:t>행은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 err="1"/>
              <a:t>행크기</a:t>
            </a:r>
            <a:r>
              <a:rPr lang="en-US" altLang="ko-KR" dirty="0"/>
              <a:t>-1)</a:t>
            </a:r>
            <a:r>
              <a:rPr lang="ko-KR" altLang="en-US" dirty="0"/>
              <a:t>까지 유효</a:t>
            </a:r>
            <a:endParaRPr lang="en-US" altLang="ko-KR" dirty="0"/>
          </a:p>
          <a:p>
            <a:pPr lvl="1"/>
            <a:r>
              <a:rPr lang="ko-KR" altLang="en-US" dirty="0"/>
              <a:t>마찬가지로 열은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 err="1"/>
              <a:t>열크기</a:t>
            </a:r>
            <a:r>
              <a:rPr lang="en-US" altLang="ko-KR" dirty="0"/>
              <a:t>-1)</a:t>
            </a:r>
            <a:r>
              <a:rPr lang="ko-KR" altLang="en-US" dirty="0"/>
              <a:t>까지 유효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CD33A8E-C341-43EF-AB45-31B43588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768" y="2384150"/>
            <a:ext cx="8314463" cy="379281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2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E78126-6247-4499-8360-DB673377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85E661-00EB-476F-BD6D-D3746F1E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개요</a:t>
            </a:r>
            <a:endParaRPr lang="en-US" altLang="ko-KR" dirty="0"/>
          </a:p>
          <a:p>
            <a:r>
              <a:rPr lang="ko-KR" altLang="en-US" dirty="0"/>
              <a:t>배열 선언과 사용</a:t>
            </a:r>
            <a:endParaRPr lang="en-US" altLang="ko-KR" dirty="0"/>
          </a:p>
          <a:p>
            <a:r>
              <a:rPr lang="ko-KR" altLang="en-US" dirty="0"/>
              <a:t>함수에서 배열 전달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96351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7252C7-30AD-492E-B695-4AC09C2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선언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C243B2-1864-4BE8-BFD5-AB5CFAF5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중괄호 또는 중괄호</a:t>
            </a:r>
            <a:endParaRPr lang="en-US" altLang="ko-KR" dirty="0"/>
          </a:p>
          <a:p>
            <a:pPr lvl="1"/>
            <a:r>
              <a:rPr lang="ko-KR" altLang="en-US" dirty="0"/>
              <a:t>중괄호를 중첩되게 이용하는 방법</a:t>
            </a:r>
            <a:endParaRPr lang="en-US" altLang="ko-KR" dirty="0"/>
          </a:p>
          <a:p>
            <a:pPr lvl="1"/>
            <a:r>
              <a:rPr lang="ko-KR" altLang="en-US" dirty="0" err="1"/>
              <a:t>일차원</a:t>
            </a:r>
            <a:r>
              <a:rPr lang="ko-KR" altLang="en-US" dirty="0"/>
              <a:t> 배열과 같이 하나의 중괄호로 모든 초기값을 쉼표로 분리하는 방법</a:t>
            </a:r>
            <a:endParaRPr lang="en-US" altLang="ko-KR" dirty="0"/>
          </a:p>
          <a:p>
            <a:pPr lvl="1"/>
            <a:r>
              <a:rPr lang="ko-KR" altLang="en-US" dirty="0"/>
              <a:t>첫 번째 대괄호 내부의 행의 크기는 명시하지 않을 수 있음</a:t>
            </a:r>
            <a:endParaRPr lang="en-US" altLang="ko-KR" dirty="0"/>
          </a:p>
          <a:p>
            <a:pPr lvl="1"/>
            <a:r>
              <a:rPr lang="ko-KR" altLang="en-US" dirty="0"/>
              <a:t>그러나 두 번째 대괄호 내부의 열의 크기는 반드시 명시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BEB4A23-9833-4C71-B74B-0BAC358B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9" y="3591878"/>
            <a:ext cx="6082413" cy="23644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7A49A7-8816-4453-809E-50081BB96190}"/>
              </a:ext>
            </a:extLst>
          </p:cNvPr>
          <p:cNvSpPr txBox="1"/>
          <p:nvPr/>
        </p:nvSpPr>
        <p:spPr>
          <a:xfrm>
            <a:off x="5381777" y="3429000"/>
            <a:ext cx="3730325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twoDim</a:t>
            </a:r>
            <a:r>
              <a:rPr lang="en-US" altLang="ko-KR" sz="2400" dirty="0"/>
              <a:t>[4][5] =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   {   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     {0,  1,  2,  3 , 4},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     {10,11,12,13,14},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     {20,21,22,23,24},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     {30,31,32,33,34}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altLang="ko-KR" sz="2400" dirty="0"/>
              <a:t>   };  //</a:t>
            </a:r>
            <a:r>
              <a:rPr lang="ko-KR" altLang="en-US" sz="2400" dirty="0"/>
              <a:t>좋은 작성</a:t>
            </a:r>
            <a:r>
              <a:rPr lang="en-US" altLang="ko-KR" sz="2400" dirty="0"/>
              <a:t> </a:t>
            </a:r>
            <a:r>
              <a:rPr lang="ko-KR" altLang="en-US" sz="2400" dirty="0"/>
              <a:t>방법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42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080C3-CAF6-429A-8C2E-46FE43D3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선언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0CEE3A-5A8E-4C5C-BE0F-2AF759E0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명시되지 않은 행의 크기</a:t>
            </a:r>
            <a:endParaRPr lang="en-US" altLang="ko-KR" dirty="0"/>
          </a:p>
          <a:p>
            <a:pPr lvl="1"/>
            <a:r>
              <a:rPr lang="en-US" altLang="ko-KR" sz="1400" dirty="0"/>
              <a:t>( (</a:t>
            </a:r>
            <a:r>
              <a:rPr lang="ko-KR" altLang="en-US" sz="1400" dirty="0" err="1"/>
              <a:t>배열원소수</a:t>
            </a:r>
            <a:r>
              <a:rPr lang="en-US" altLang="ko-KR" sz="1400" dirty="0"/>
              <a:t>) / (</a:t>
            </a:r>
            <a:r>
              <a:rPr lang="ko-KR" altLang="en-US" sz="1400" dirty="0"/>
              <a:t>열수</a:t>
            </a:r>
            <a:r>
              <a:rPr lang="en-US" altLang="ko-KR" sz="1400" dirty="0"/>
              <a:t>) )</a:t>
            </a:r>
            <a:r>
              <a:rPr lang="ko-KR" altLang="en-US" dirty="0"/>
              <a:t>에서</a:t>
            </a:r>
            <a:r>
              <a:rPr lang="en-US" altLang="ko-KR" dirty="0"/>
              <a:t>,</a:t>
            </a:r>
            <a:r>
              <a:rPr lang="ko-KR" altLang="en-US" dirty="0"/>
              <a:t> 소수점인 경우 무조건 </a:t>
            </a:r>
            <a:r>
              <a:rPr lang="ko-KR" altLang="en-US" dirty="0" err="1"/>
              <a:t>올림하면</a:t>
            </a:r>
            <a:r>
              <a:rPr lang="ko-KR" altLang="en-US" dirty="0"/>
              <a:t> 행의 수</a:t>
            </a:r>
            <a:endParaRPr lang="en-US" altLang="ko-KR" dirty="0"/>
          </a:p>
          <a:p>
            <a:pPr lvl="1"/>
            <a:r>
              <a:rPr lang="ko-KR" altLang="en-US" dirty="0"/>
              <a:t>행 크기는 생략할 수 있어도 열 크기는 생략할 수 없다는 것에 주의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C2360F0-9EC5-491C-8766-260D61F7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8069" y="2458890"/>
            <a:ext cx="5147862" cy="212087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3B70A7E4-3EF8-4B78-8023-893D7C34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930" y="4607465"/>
            <a:ext cx="7670139" cy="124247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3334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077C87-2D00-4372-B128-E9B25F54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F8DFAC-EE46-4F9C-B5A0-57AC402C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이용하여 행과 열 출력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ko-KR" altLang="en-US" dirty="0"/>
              <a:t>는 행</a:t>
            </a:r>
            <a:r>
              <a:rPr lang="en-US" altLang="ko-KR" dirty="0"/>
              <a:t>, j</a:t>
            </a:r>
            <a:r>
              <a:rPr lang="ko-KR" altLang="en-US" dirty="0"/>
              <a:t>는 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이중 대괄호로 선언 시</a:t>
            </a:r>
            <a:r>
              <a:rPr lang="en-US" altLang="ko-KR" dirty="0"/>
              <a:t>,  </a:t>
            </a:r>
            <a:r>
              <a:rPr lang="ko-KR" altLang="en-US" dirty="0"/>
              <a:t>빈 공간은 자동으로 </a:t>
            </a:r>
            <a:r>
              <a:rPr lang="en-US" altLang="ko-KR" dirty="0"/>
              <a:t>0</a:t>
            </a:r>
            <a:r>
              <a:rPr lang="ko-KR" altLang="en-US" dirty="0"/>
              <a:t>값이 </a:t>
            </a:r>
            <a:r>
              <a:rPr lang="ko-KR" altLang="en-US" dirty="0" err="1"/>
              <a:t>들어가짐</a:t>
            </a:r>
            <a:r>
              <a:rPr lang="en-US" altLang="ko-KR" dirty="0"/>
              <a:t>(</a:t>
            </a:r>
            <a:r>
              <a:rPr lang="ko-KR" altLang="en-US" dirty="0"/>
              <a:t>정수는 </a:t>
            </a:r>
            <a:r>
              <a:rPr lang="en-US" altLang="ko-KR" dirty="0"/>
              <a:t>0, </a:t>
            </a:r>
            <a:r>
              <a:rPr lang="ko-KR" altLang="en-US" dirty="0"/>
              <a:t>실수는 </a:t>
            </a:r>
            <a:r>
              <a:rPr lang="en-US" altLang="ko-KR" dirty="0"/>
              <a:t>0.0, </a:t>
            </a:r>
            <a:r>
              <a:rPr lang="ko-KR" altLang="en-US" dirty="0"/>
              <a:t>문자는 </a:t>
            </a:r>
            <a:r>
              <a:rPr lang="en-US" altLang="ko-KR" dirty="0"/>
              <a:t>NULL)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E632E7-E0DC-4E67-8C6F-5CCC17BA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5" t="14264" r="32424" b="40000"/>
          <a:stretch/>
        </p:blipFill>
        <p:spPr>
          <a:xfrm>
            <a:off x="3941546" y="732328"/>
            <a:ext cx="5100820" cy="53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EA3CE4-08AD-4EB0-AE85-51DECCA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차원 배열 구구단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178C46-2361-4DCF-98F6-90C37A27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15563"/>
            <a:ext cx="4125433" cy="4266529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에서 빈 정수 </a:t>
            </a:r>
            <a:r>
              <a:rPr lang="en-US" altLang="ko-KR"/>
              <a:t>1</a:t>
            </a:r>
            <a:r>
              <a:rPr lang="ko-KR" altLang="en-US" smtClean="0"/>
              <a:t>차원 </a:t>
            </a:r>
            <a:r>
              <a:rPr lang="ko-KR" altLang="en-US" dirty="0"/>
              <a:t>배열 선언 </a:t>
            </a:r>
            <a:r>
              <a:rPr lang="en-US" altLang="ko-KR" dirty="0" err="1"/>
              <a:t>gugudan</a:t>
            </a:r>
            <a:r>
              <a:rPr lang="en-US" altLang="ko-KR" dirty="0"/>
              <a:t>[9];</a:t>
            </a:r>
          </a:p>
          <a:p>
            <a:r>
              <a:rPr lang="ko-KR" altLang="en-US" dirty="0"/>
              <a:t>사용자가 출력을 원하는 단 입력 받음</a:t>
            </a:r>
            <a:endParaRPr lang="en-US" altLang="ko-KR" dirty="0"/>
          </a:p>
          <a:p>
            <a:r>
              <a:rPr lang="en-US" altLang="ko-KR" dirty="0" err="1"/>
              <a:t>printgugu</a:t>
            </a:r>
            <a:r>
              <a:rPr lang="en-US" altLang="ko-KR" dirty="0"/>
              <a:t>() </a:t>
            </a:r>
            <a:r>
              <a:rPr lang="ko-KR" altLang="en-US" dirty="0"/>
              <a:t>는 배열</a:t>
            </a:r>
            <a:r>
              <a:rPr lang="en-US" altLang="ko-KR" dirty="0"/>
              <a:t>,</a:t>
            </a:r>
            <a:r>
              <a:rPr lang="ko-KR" altLang="en-US" dirty="0"/>
              <a:t> 사이즈</a:t>
            </a:r>
            <a:r>
              <a:rPr lang="en-US" altLang="ko-KR" dirty="0"/>
              <a:t>, </a:t>
            </a:r>
            <a:r>
              <a:rPr lang="ko-KR" altLang="en-US" dirty="0"/>
              <a:t>입력 받은 수를 매개변수로 받아 이중 포문으로 원하는 구구단 출력하는 함수</a:t>
            </a:r>
            <a:endParaRPr lang="en-US" altLang="ko-KR" dirty="0"/>
          </a:p>
          <a:p>
            <a:r>
              <a:rPr lang="ko-KR" altLang="en-US" dirty="0"/>
              <a:t>앞에서 배운 내용에서 입력만 추가된 것임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C19E77A-E400-40DF-AA4B-1393AB3E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32" y="987055"/>
            <a:ext cx="4824789" cy="45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EA3CE4-08AD-4EB0-AE85-51DECCA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178C46-2361-4DCF-98F6-90C37A27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15563"/>
            <a:ext cx="8963248" cy="4266529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문자열을 안 배워서 딱히 좋은 문제가 없네요</a:t>
            </a:r>
            <a:endParaRPr lang="en-US" altLang="ko-KR" dirty="0"/>
          </a:p>
          <a:p>
            <a:r>
              <a:rPr lang="ko-KR" altLang="en-US" dirty="0"/>
              <a:t>과제 제출은 </a:t>
            </a:r>
            <a:r>
              <a:rPr lang="en-US" altLang="ko-KR" dirty="0"/>
              <a:t>1</a:t>
            </a:r>
            <a:r>
              <a:rPr lang="ko-KR" altLang="en-US" dirty="0"/>
              <a:t>페이지 메일로만 보내주시기 바랍니다</a:t>
            </a:r>
            <a:r>
              <a:rPr lang="en-US" altLang="ko-KR" dirty="0"/>
              <a:t>. </a:t>
            </a:r>
            <a:r>
              <a:rPr lang="ko-KR" altLang="en-US" dirty="0"/>
              <a:t>카톡은 질문만 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31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A202EA-59EA-47FF-95FF-2E48B49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630365-2669-4DA2-B1B7-D0ECA5D4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변수들이 같은 배열 이름으로 일정한 크기의 연속된 메모리에 저장되는 구조</a:t>
            </a:r>
            <a:endParaRPr lang="en-US" altLang="ko-KR" dirty="0"/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배열을 이용하면 변수를 일일이 선언하는 번거로움 해소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2FB2FDC-9E59-4E5B-95F6-3B21077B7652}"/>
              </a:ext>
            </a:extLst>
          </p:cNvPr>
          <p:cNvGrpSpPr/>
          <p:nvPr/>
        </p:nvGrpSpPr>
        <p:grpSpPr>
          <a:xfrm>
            <a:off x="217798" y="3300760"/>
            <a:ext cx="2922051" cy="2408478"/>
            <a:chOff x="217798" y="3300760"/>
            <a:chExt cx="2922051" cy="24084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A09443C-ECEC-43C1-A57B-9DB3C351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98" y="3300760"/>
              <a:ext cx="2922051" cy="2408478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40FEAF2D-5B42-4BB6-8D26-2A279D1A101F}"/>
                </a:ext>
              </a:extLst>
            </p:cNvPr>
            <p:cNvSpPr/>
            <p:nvPr/>
          </p:nvSpPr>
          <p:spPr>
            <a:xfrm>
              <a:off x="1516562" y="4404733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1868408B-1544-4293-9B57-BF65326A53A7}"/>
                </a:ext>
              </a:extLst>
            </p:cNvPr>
            <p:cNvSpPr/>
            <p:nvPr/>
          </p:nvSpPr>
          <p:spPr>
            <a:xfrm>
              <a:off x="1516562" y="473596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E79F8CBB-4F0F-4E77-B863-FBDFA63534A1}"/>
                </a:ext>
              </a:extLst>
            </p:cNvPr>
            <p:cNvSpPr/>
            <p:nvPr/>
          </p:nvSpPr>
          <p:spPr>
            <a:xfrm>
              <a:off x="1516562" y="5067195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800C4AC3-F774-44E3-8654-E2CDD997878F}"/>
              </a:ext>
            </a:extLst>
          </p:cNvPr>
          <p:cNvGrpSpPr/>
          <p:nvPr/>
        </p:nvGrpSpPr>
        <p:grpSpPr>
          <a:xfrm>
            <a:off x="3059404" y="3392905"/>
            <a:ext cx="5889497" cy="425477"/>
            <a:chOff x="3059404" y="3392905"/>
            <a:chExt cx="5889497" cy="42547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876A15F5-BA2E-457D-9B05-197459FF2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404" y="3392905"/>
              <a:ext cx="5889497" cy="425477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1AE52E25-8DD4-4D59-BF60-6DBFD8850284}"/>
                </a:ext>
              </a:extLst>
            </p:cNvPr>
            <p:cNvSpPr/>
            <p:nvPr/>
          </p:nvSpPr>
          <p:spPr>
            <a:xfrm>
              <a:off x="6820823" y="3421718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3D9C5FA2-708D-4B26-8D32-09835DDF8D6B}"/>
                </a:ext>
              </a:extLst>
            </p:cNvPr>
            <p:cNvSpPr/>
            <p:nvPr/>
          </p:nvSpPr>
          <p:spPr>
            <a:xfrm>
              <a:off x="7220932" y="342136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50BC62F1-0B10-4E27-9AB7-B79484A1F890}"/>
                </a:ext>
              </a:extLst>
            </p:cNvPr>
            <p:cNvSpPr/>
            <p:nvPr/>
          </p:nvSpPr>
          <p:spPr>
            <a:xfrm>
              <a:off x="7621850" y="342136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00E93BC-C122-4985-9870-44E59034DF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13" t="25462" r="71065" b="69602"/>
          <a:stretch/>
        </p:blipFill>
        <p:spPr>
          <a:xfrm>
            <a:off x="3136459" y="4041388"/>
            <a:ext cx="5801399" cy="13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84664-6BED-42F1-A7DE-E47C6B1E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64" y="319116"/>
            <a:ext cx="7035685" cy="723841"/>
          </a:xfrm>
        </p:spPr>
        <p:txBody>
          <a:bodyPr/>
          <a:lstStyle/>
          <a:p>
            <a:r>
              <a:rPr lang="ko-KR" altLang="en-US"/>
              <a:t>배열 선언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0D33B1-E866-48BD-AC69-809FD6A6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9144000" cy="4988243"/>
          </a:xfrm>
        </p:spPr>
        <p:txBody>
          <a:bodyPr/>
          <a:lstStyle/>
          <a:p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ko-KR" altLang="en-US" dirty="0"/>
              <a:t>배열의 크기를 지정하는 부분에는 양수의 정수 상수와 기호 상수 또는 이들의 연산식이 가능</a:t>
            </a:r>
            <a:endParaRPr lang="en-US" altLang="ko-KR" dirty="0"/>
          </a:p>
          <a:p>
            <a:pPr lvl="1"/>
            <a:r>
              <a:rPr lang="ko-KR" altLang="en-US" dirty="0"/>
              <a:t>변수로는 배열의 크기를 지정 불가능</a:t>
            </a:r>
            <a:endParaRPr lang="en-US" altLang="ko-KR" dirty="0"/>
          </a:p>
          <a:p>
            <a:pPr lvl="1"/>
            <a:r>
              <a:rPr lang="ko-KR" altLang="en-US" dirty="0"/>
              <a:t>원소 자료형으로는 모든 자료형이 가능</a:t>
            </a:r>
            <a:endParaRPr lang="en-US" altLang="ko-KR" dirty="0"/>
          </a:p>
          <a:p>
            <a:pPr lvl="1"/>
            <a:r>
              <a:rPr lang="ko-KR" altLang="en-US" dirty="0"/>
              <a:t>배열 선언 시 초기값 지정이 없다면 반드시 배열 크기는 명시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7D7B80C-59DE-4B97-8C08-9292153F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39" y="3317339"/>
            <a:ext cx="7599171" cy="312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97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0279EA-24A1-4971-818F-D7958F22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원소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0D19B1-ECE6-4F71-93F4-65CBF7D6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0000FF"/>
                </a:solidFill>
              </a:rPr>
              <a:t>자료형 </a:t>
            </a:r>
            <a:r>
              <a:rPr lang="ko-KR" altLang="en-US" dirty="0"/>
              <a:t>배열이름</a:t>
            </a:r>
            <a:r>
              <a:rPr lang="en-US" altLang="ko-KR" dirty="0"/>
              <a:t>[</a:t>
            </a:r>
            <a:r>
              <a:rPr lang="ko-KR" altLang="en-US" dirty="0"/>
              <a:t>크기</a:t>
            </a:r>
            <a:r>
              <a:rPr lang="en-US" altLang="ko-KR" dirty="0"/>
              <a:t>];</a:t>
            </a:r>
          </a:p>
          <a:p>
            <a:pPr marL="457200" lvl="1" indent="0">
              <a:buNone/>
            </a:pPr>
            <a:r>
              <a:rPr lang="ko-KR" altLang="en-US" dirty="0">
                <a:solidFill>
                  <a:srgbClr val="0000FF"/>
                </a:solidFill>
              </a:rPr>
              <a:t>자료형</a:t>
            </a:r>
            <a:r>
              <a:rPr lang="ko-KR" altLang="en-US" dirty="0"/>
              <a:t> 배열이름</a:t>
            </a:r>
            <a:r>
              <a:rPr lang="en-US" altLang="ko-KR" dirty="0"/>
              <a:t>[</a:t>
            </a:r>
            <a:r>
              <a:rPr lang="ko-KR" altLang="en-US" dirty="0"/>
              <a:t>크기</a:t>
            </a:r>
            <a:r>
              <a:rPr lang="en-US" altLang="ko-KR" dirty="0"/>
              <a:t>] = {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};</a:t>
            </a:r>
          </a:p>
          <a:p>
            <a:pPr marL="457200" lvl="1" indent="0">
              <a:buNone/>
            </a:pPr>
            <a:r>
              <a:rPr lang="ko-KR" altLang="en-US" dirty="0">
                <a:solidFill>
                  <a:srgbClr val="0000FF"/>
                </a:solidFill>
              </a:rPr>
              <a:t>자료형</a:t>
            </a:r>
            <a:r>
              <a:rPr lang="ko-KR" altLang="en-US" dirty="0"/>
              <a:t> 배열이름</a:t>
            </a:r>
            <a:r>
              <a:rPr lang="en-US" altLang="ko-KR" dirty="0"/>
              <a:t>[] = {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};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가능할까요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ko-KR" altLang="en-US" dirty="0">
                <a:solidFill>
                  <a:srgbClr val="0000FF"/>
                </a:solidFill>
              </a:rPr>
              <a:t>자료형</a:t>
            </a:r>
            <a:r>
              <a:rPr lang="ko-KR" altLang="en-US" dirty="0"/>
              <a:t> 배열이름</a:t>
            </a:r>
            <a:r>
              <a:rPr lang="en-US" altLang="ko-KR" dirty="0"/>
              <a:t>[];	                      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가능할까요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/>
              <a:t>Index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                                                                     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//arr1[1]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은 몇일까요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646D1E-9C20-444A-B1A5-FE92F791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60" y="1636369"/>
            <a:ext cx="1616250" cy="357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D0E38E5-6E03-416D-9A8D-765C7FCC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03" y="1979308"/>
            <a:ext cx="2783569" cy="336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81B7CDE-3492-44B4-B6B3-89670622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75" y="2353325"/>
            <a:ext cx="2806480" cy="3223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94C7D9A-67D4-4B4B-9D6F-017DD49AD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975" y="2675691"/>
            <a:ext cx="2778599" cy="7533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A315A7D-444E-4917-933C-57C094810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" y="3629959"/>
            <a:ext cx="6270728" cy="963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4815DA0-AB19-4BE3-AFB5-42BBAD9AF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310" y="4845410"/>
            <a:ext cx="6679380" cy="5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C49383A1-6AE2-4C05-BFB4-579AD2CB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3" y="340240"/>
            <a:ext cx="8908333" cy="510362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336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CE569C-91EA-4B22-ADE2-3EFF5BA3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선언과 원소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241CC8-AC74-4864-AEA5-21DC0E9F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선언 후 배열 원소에 값을 저장한 후 순차적으로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2D5DBA-7A15-4575-8317-9B4F740B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82" y="0"/>
            <a:ext cx="4697083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46C3CF1-2222-4165-A359-43217782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6" y="4675853"/>
            <a:ext cx="3629366" cy="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6C18B3-4C2B-4BCC-9FCA-F217B26D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선언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3CB33A-F4BD-4C78-B86D-E08B33B2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선언을 하면서 대입연산자를 이용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444D4C2A-EAC7-4F4E-8540-F87C4C10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847" y="1632173"/>
            <a:ext cx="8039848" cy="274844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3" descr="D:\2011 1 2 3 4월\02 2011 01 21 C 저술\2011 07 18 그림 파일\image\7장\페이지259 그림7-6.jpg">
            <a:extLst>
              <a:ext uri="{FF2B5EF4-FFF2-40B4-BE49-F238E27FC236}">
                <a16:creationId xmlns:a16="http://schemas.microsoft.com/office/drawing/2014/main" xmlns="" id="{1CF6FCDF-A3A8-4435-B885-4820BCFCD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959" y="4380614"/>
            <a:ext cx="5214082" cy="206151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965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D4BEE-94F1-4DC3-B5D9-B91DBDBB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선언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7E0FE1-4984-4CC2-96D4-67A280D2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값이 없는 원소는 기본값으로 저장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0, double</a:t>
            </a:r>
            <a:r>
              <a:rPr lang="ko-KR" altLang="en-US" dirty="0"/>
              <a:t>은 </a:t>
            </a:r>
            <a:r>
              <a:rPr lang="en-US" altLang="ko-KR" dirty="0"/>
              <a:t>0.00000, char</a:t>
            </a:r>
            <a:r>
              <a:rPr lang="ko-KR" altLang="en-US" dirty="0"/>
              <a:t>은 </a:t>
            </a:r>
            <a:r>
              <a:rPr lang="en-US" altLang="ko-KR" dirty="0"/>
              <a:t>‘\0’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1217EB-9EB5-4956-A715-23BCD593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2" y="1959713"/>
            <a:ext cx="8606695" cy="2399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A9BAEA-4C49-4E0D-87E9-11BBE6FC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35" y="4591880"/>
            <a:ext cx="4598973" cy="15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815</Words>
  <Application>Microsoft Office PowerPoint</Application>
  <PresentationFormat>화면 슬라이드 쇼(4:3)</PresentationFormat>
  <Paragraphs>163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씨애랑 C 교육 PART 4. 배열</vt:lpstr>
      <vt:lpstr>개요</vt:lpstr>
      <vt:lpstr>배열의 개요</vt:lpstr>
      <vt:lpstr>배열 선언</vt:lpstr>
      <vt:lpstr>배열 원소 접근</vt:lpstr>
      <vt:lpstr>PowerPoint 프레젠테이션</vt:lpstr>
      <vt:lpstr>배열 선언과 원소 출력</vt:lpstr>
      <vt:lpstr>배열 선언 초기화</vt:lpstr>
      <vt:lpstr>배열 선언 초기화</vt:lpstr>
      <vt:lpstr>배열의 사용</vt:lpstr>
      <vt:lpstr>배열 크기 계산</vt:lpstr>
      <vt:lpstr>배열의 사용</vt:lpstr>
      <vt:lpstr>배열의 사용</vt:lpstr>
      <vt:lpstr>배열의 사용</vt:lpstr>
      <vt:lpstr>함수에서 배열 전달1</vt:lpstr>
      <vt:lpstr>함수에서 배열 전달2</vt:lpstr>
      <vt:lpstr>함수에서 배열 전달</vt:lpstr>
      <vt:lpstr>이차원 배열</vt:lpstr>
      <vt:lpstr>이차원 배열 선언과 원소 접근</vt:lpstr>
      <vt:lpstr>이차원 배열 선언 초기화</vt:lpstr>
      <vt:lpstr>이차원 배열 선언 초기화</vt:lpstr>
      <vt:lpstr>이차원 배열</vt:lpstr>
      <vt:lpstr>과제 1. 1차원 배열 구구단</vt:lpstr>
      <vt:lpstr>과제 2. 2차원 배열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씨애랑 C 교육 PART 4. 배열</dc:title>
  <dc:creator>황 승현</dc:creator>
  <cp:lastModifiedBy>user</cp:lastModifiedBy>
  <cp:revision>7</cp:revision>
  <dcterms:created xsi:type="dcterms:W3CDTF">2019-05-20T09:42:09Z</dcterms:created>
  <dcterms:modified xsi:type="dcterms:W3CDTF">2019-05-22T10:46:02Z</dcterms:modified>
</cp:coreProperties>
</file>