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notesMasterIdLst>
    <p:notesMasterId r:id="rId26"/>
  </p:notesMasterIdLst>
  <p:sldIdLst>
    <p:sldId id="299" r:id="rId2"/>
    <p:sldId id="257" r:id="rId3"/>
    <p:sldId id="300" r:id="rId4"/>
    <p:sldId id="301" r:id="rId5"/>
    <p:sldId id="302" r:id="rId6"/>
    <p:sldId id="303" r:id="rId7"/>
    <p:sldId id="317" r:id="rId8"/>
    <p:sldId id="305" r:id="rId9"/>
    <p:sldId id="318" r:id="rId10"/>
    <p:sldId id="304" r:id="rId11"/>
    <p:sldId id="306" r:id="rId12"/>
    <p:sldId id="321" r:id="rId13"/>
    <p:sldId id="307" r:id="rId14"/>
    <p:sldId id="319" r:id="rId15"/>
    <p:sldId id="312" r:id="rId16"/>
    <p:sldId id="308" r:id="rId17"/>
    <p:sldId id="309" r:id="rId18"/>
    <p:sldId id="310" r:id="rId19"/>
    <p:sldId id="311" r:id="rId20"/>
    <p:sldId id="313" r:id="rId21"/>
    <p:sldId id="314" r:id="rId22"/>
    <p:sldId id="315" r:id="rId23"/>
    <p:sldId id="316" r:id="rId24"/>
    <p:sldId id="320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F2FE"/>
    <a:srgbClr val="FFC000"/>
    <a:srgbClr val="703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88476" autoAdjust="0"/>
  </p:normalViewPr>
  <p:slideViewPr>
    <p:cSldViewPr snapToGrid="0">
      <p:cViewPr varScale="1">
        <p:scale>
          <a:sx n="72" d="100"/>
          <a:sy n="72" d="100"/>
        </p:scale>
        <p:origin x="6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D9A695-6A06-4536-B110-203EA538743C}" type="datetimeFigureOut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AB6695-E047-4BC9-988D-BAF3F3B11F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24590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B6695-E047-4BC9-988D-BAF3F3B11F4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29691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AEC206-8E79-44D1-BB1B-CCF4D9C378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4E47E4B-AEED-4613-A158-41A4046BCF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7C1A29-FFE1-4C07-B76A-6988F0EAD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98C3C-E87D-4231-9888-281B7F31DB2E}" type="datetimeFigureOut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31CCF9-DB21-44CB-B89B-A8B2EC0F6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398DAB-C6B9-4649-A8D2-A1CA0FB14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1F5DB-D269-434E-83EE-04687E46E3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8179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0652AE-4A68-4043-B047-AD627D062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8858DD5-CA3E-47B6-BA70-51CE476F11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E730A6-A7B5-4625-941A-E7167AE80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98C3C-E87D-4231-9888-281B7F31DB2E}" type="datetimeFigureOut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84540E-41FF-4C84-ACEE-81CF54A76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901474-4CEE-4D60-A94F-3B376B806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1F5DB-D269-434E-83EE-04687E46E3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4379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96C0845-3E39-436C-B6DB-9D97E1BAF6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15F63DB-53DC-4909-AF66-71FA35AC51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835436-FC8F-469D-ACBD-ADE9CFEDB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98C3C-E87D-4231-9888-281B7F31DB2E}" type="datetimeFigureOut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F9DE8F-2825-461D-8C30-959108D7E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632612-B32F-4822-8D78-53009B9D2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1F5DB-D269-434E-83EE-04687E46E3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5346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DB6388-7695-4993-BBB0-590841BE1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C4D8A0-8AA8-43D3-B32D-7A9585AFA1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992010-079D-4DFF-AB67-6E7504DB5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98C3C-E87D-4231-9888-281B7F31DB2E}" type="datetimeFigureOut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EADE8C-6ABE-447A-8FC9-260CB9A58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561169-4C7E-499F-AF85-4A1D821C8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1F5DB-D269-434E-83EE-04687E46E3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6824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EA768F-E132-4A8A-8BC7-1CF417FE4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F2F7FA1-ECAC-47EF-BCA6-F37BF9DCE7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CDB268-BC22-48F9-8C2A-E038AF2BC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98C3C-E87D-4231-9888-281B7F31DB2E}" type="datetimeFigureOut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80DE7F-7CC4-4C6D-B6E2-CD6F4D52A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749E1F-84FC-4D8D-A9FC-E602EB1FF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1F5DB-D269-434E-83EE-04687E46E3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3686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415EF5-5F98-4665-9636-3E2F2581D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C041A4-D317-42DA-A5ED-414DBA0DFE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D5815A6-0037-4D94-AF73-10E476A669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8309E1B-A312-49CF-813E-314A9D53C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98C3C-E87D-4231-9888-281B7F31DB2E}" type="datetimeFigureOut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506E344-DAFA-4A43-B287-8BF6AE4CC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68367B5-8B6A-4970-9717-4BDEE6033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1F5DB-D269-434E-83EE-04687E46E3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5144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BEC4F3-75A9-4639-8298-5CB0FDCEA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4CFCBE-83B9-4842-A11B-6E1137A3B5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D6ED5BD-4F77-4940-BB8E-7AC6F73F65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5E3C880-FD17-43CE-9086-F504DC314E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40A934B-3FFE-4B53-ABAE-C03020D317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D92D481-F98D-4E51-AC03-C5A0AD991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98C3C-E87D-4231-9888-281B7F31DB2E}" type="datetimeFigureOut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F435D6E-5FFB-474D-9896-D47708CB6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7ED957D-5296-4581-8006-1F484AE90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1F5DB-D269-434E-83EE-04687E46E3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1746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E0161C-1228-4878-8735-F94ED94C6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A284085-A676-47F2-A944-E8A180C5A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98C3C-E87D-4231-9888-281B7F31DB2E}" type="datetimeFigureOut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A58165B-31D8-4F70-8901-4CABB3A48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389A1AA-41C3-4169-A23C-8FFC81690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1F5DB-D269-434E-83EE-04687E46E3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2142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17E8DC6-C1A2-4EA2-862A-154F0B1BA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98C3C-E87D-4231-9888-281B7F31DB2E}" type="datetimeFigureOut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8052EC9-A078-4BBE-B530-349C75E1E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3C1F895-93C7-48BF-8E94-E5C716128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1F5DB-D269-434E-83EE-04687E46E3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2871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023336-C4CB-40E3-A206-ABF753679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6BBD6C-9E82-4D0B-BE44-8953EDCF93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82B44A8-F81A-4376-B9EE-A3302B6002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1FFBB00-225F-49B1-99DD-D667A6B12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98C3C-E87D-4231-9888-281B7F31DB2E}" type="datetimeFigureOut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65B8935-7A88-49D0-993B-C3370EE00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6ECB078-1895-44A9-8BBB-D849CDE90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1F5DB-D269-434E-83EE-04687E46E3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2823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548544-AE3C-4EBD-A1A8-B9216DE61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85423BE-61EF-4B67-98F2-428791E07E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774F365-6AFA-4731-8851-5CB75EA1FB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6DF12C8-081E-47BC-9736-EE297333C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98C3C-E87D-4231-9888-281B7F31DB2E}" type="datetimeFigureOut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E61666A-85B9-499D-9D68-BE0E74717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19DF27-33D0-478F-AE77-8AA93F774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1F5DB-D269-434E-83EE-04687E46E3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5462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B44B720-C4BC-462C-A1D3-F8FA3131E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59B6D08-0171-4D93-AC50-3FDE249C4B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F8C029-4DFF-4DA8-8722-5A866A36D1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F98C3C-E87D-4231-9888-281B7F31DB2E}" type="datetimeFigureOut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3A6D71-4781-4888-B89D-F2C87AE73C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0AA68C-EABC-43D5-B3A6-F833D1D559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E1F5DB-D269-434E-83EE-04687E46E3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4593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mailto:qudcksrlf1@gmail.co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091233" y="1041661"/>
            <a:ext cx="4009534" cy="1434970"/>
          </a:xfr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문 자 열</a:t>
            </a:r>
            <a:endParaRPr lang="ko-KR" altLang="en-US" dirty="0"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2781905"/>
            <a:ext cx="9144000" cy="2534813"/>
          </a:xfrm>
        </p:spPr>
        <p:txBody>
          <a:bodyPr anchor="ctr">
            <a:normAutofit/>
          </a:bodyPr>
          <a:lstStyle/>
          <a:p>
            <a:pPr algn="r">
              <a:lnSpc>
                <a:spcPct val="100000"/>
              </a:lnSpc>
            </a:pP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</a:rPr>
              <a:t>라온</a:t>
            </a:r>
            <a:endParaRPr lang="en-US" altLang="ko-KR" sz="2000" dirty="0">
              <a:solidFill>
                <a:schemeClr val="bg1">
                  <a:lumMod val="50000"/>
                </a:schemeClr>
              </a:solidFill>
            </a:endParaRPr>
          </a:p>
          <a:p>
            <a:pPr algn="r">
              <a:lnSpc>
                <a:spcPct val="100000"/>
              </a:lnSpc>
            </a:pPr>
            <a:r>
              <a:rPr lang="en-US" altLang="ko-KR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20185109   </a:t>
            </a:r>
            <a:r>
              <a:rPr lang="ko-KR" altLang="en-US" sz="200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길홍배</a:t>
            </a:r>
            <a:endParaRPr lang="en-US" altLang="ko-KR" sz="20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algn="r">
              <a:lnSpc>
                <a:spcPct val="100000"/>
              </a:lnSpc>
            </a:pPr>
            <a:r>
              <a:rPr lang="ko-KR" altLang="en-US" sz="2000" dirty="0" err="1">
                <a:solidFill>
                  <a:schemeClr val="bg1">
                    <a:lumMod val="50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카톡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 </a:t>
            </a:r>
            <a:r>
              <a:rPr lang="en-US" altLang="ko-KR" sz="2000" dirty="0" err="1">
                <a:solidFill>
                  <a:schemeClr val="bg1">
                    <a:lumMod val="50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Chriso</a:t>
            </a:r>
            <a:endParaRPr lang="en-US" altLang="ko-KR" sz="2000" dirty="0">
              <a:solidFill>
                <a:schemeClr val="bg1">
                  <a:lumMod val="50000"/>
                </a:schemeClr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algn="r">
              <a:lnSpc>
                <a:spcPct val="100000"/>
              </a:lnSpc>
            </a:pPr>
            <a:r>
              <a:rPr lang="en-US" altLang="ko-KR" sz="2000" dirty="0">
                <a:solidFill>
                  <a:srgbClr val="C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qudcksrlf1@gmail.com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E4198DF-5030-4105-B44B-C9AF48C1AB0E}"/>
              </a:ext>
            </a:extLst>
          </p:cNvPr>
          <p:cNvSpPr/>
          <p:nvPr/>
        </p:nvSpPr>
        <p:spPr>
          <a:xfrm>
            <a:off x="3985657" y="1183064"/>
            <a:ext cx="4220686" cy="1152164"/>
          </a:xfrm>
          <a:prstGeom prst="rect">
            <a:avLst/>
          </a:prstGeom>
          <a:solidFill>
            <a:srgbClr val="AC75D5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31992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A3B3D0-DB7D-4045-97C1-A991BA598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>
                <a:solidFill>
                  <a:schemeClr val="accent4">
                    <a:lumMod val="75000"/>
                  </a:schemeClr>
                </a:solidFill>
              </a:rPr>
              <a:t>문자열의 입력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C5EAA6B2-3BF1-48F5-A0F0-CC30EC2D9E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(1)</a:t>
            </a:r>
            <a:r>
              <a:rPr lang="en-US" altLang="ko-KR" dirty="0" err="1"/>
              <a:t>scanf_s</a:t>
            </a:r>
            <a:r>
              <a:rPr lang="en-US" altLang="ko-KR" dirty="0"/>
              <a:t>()				</a:t>
            </a:r>
          </a:p>
          <a:p>
            <a:pPr marL="0" indent="0">
              <a:buNone/>
            </a:pPr>
            <a:r>
              <a:rPr lang="en-US" altLang="ko-KR" dirty="0"/>
              <a:t>						(2)gets()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(3)</a:t>
            </a:r>
            <a:r>
              <a:rPr lang="en-US" altLang="ko-KR" dirty="0" err="1"/>
              <a:t>scanf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					(4)</a:t>
            </a:r>
            <a:r>
              <a:rPr lang="en-US" altLang="ko-KR" dirty="0" err="1"/>
              <a:t>gets_s</a:t>
            </a:r>
            <a:r>
              <a:rPr lang="en-US" altLang="ko-KR" dirty="0"/>
              <a:t>()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D36BB8E-885C-4FBC-9D40-63F75F9DFA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355306"/>
            <a:ext cx="4407475" cy="90459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AA70D1D-0A1C-4F28-B0FD-DCB925432D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361803"/>
            <a:ext cx="4564913" cy="101664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3F1BE43B-CA99-40E1-9C49-04726A4A86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7231" y="2870123"/>
            <a:ext cx="4564913" cy="101664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353E88B8-0969-496C-AB17-1169A75ECC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97231" y="4920552"/>
            <a:ext cx="4564913" cy="976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907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169E1E-C85B-410C-9940-AF843E462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6"/>
                </a:solidFill>
              </a:rPr>
              <a:t>2</a:t>
            </a:r>
            <a:r>
              <a:rPr lang="ko-KR" altLang="en-US" dirty="0">
                <a:solidFill>
                  <a:schemeClr val="accent6"/>
                </a:solidFill>
              </a:rPr>
              <a:t>차원 문자열 배열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C7744980-8A18-4009-8707-8192210C63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1525" y="1690687"/>
            <a:ext cx="8315209" cy="29750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8D22318-D8F5-4F10-B140-EFDE917D7C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525" y="3328987"/>
            <a:ext cx="8642458" cy="31237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B6A7222-E1A1-4FF5-82D5-16C8D3BD1186}"/>
              </a:ext>
            </a:extLst>
          </p:cNvPr>
          <p:cNvSpPr txBox="1"/>
          <p:nvPr/>
        </p:nvSpPr>
        <p:spPr>
          <a:xfrm>
            <a:off x="771525" y="2846819"/>
            <a:ext cx="26012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주의</a:t>
            </a:r>
            <a:r>
              <a:rPr lang="en-US" altLang="ko-KR" sz="2000" dirty="0"/>
              <a:t>!!!</a:t>
            </a:r>
            <a:endParaRPr lang="ko-KR" altLang="en-US" sz="20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B3EDB92-FD2A-495C-A1B2-D164584200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1526" y="3759866"/>
            <a:ext cx="3416162" cy="50499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1128FB6-6B27-4874-99D8-F800E7313859}"/>
              </a:ext>
            </a:extLst>
          </p:cNvPr>
          <p:cNvSpPr txBox="1"/>
          <p:nvPr/>
        </p:nvSpPr>
        <p:spPr>
          <a:xfrm>
            <a:off x="4293705" y="3780377"/>
            <a:ext cx="5950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차원 배열과 마찬가지로 선언 이후 초기화는 불가능</a:t>
            </a:r>
          </a:p>
        </p:txBody>
      </p:sp>
    </p:spTree>
    <p:extLst>
      <p:ext uri="{BB962C8B-B14F-4D97-AF65-F5344CB8AC3E}">
        <p14:creationId xmlns:p14="http://schemas.microsoft.com/office/powerpoint/2010/main" val="1483009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169E1E-C85B-410C-9940-AF843E462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6"/>
                </a:solidFill>
              </a:rPr>
              <a:t>2</a:t>
            </a:r>
            <a:r>
              <a:rPr lang="ko-KR" altLang="en-US" dirty="0">
                <a:solidFill>
                  <a:schemeClr val="accent6"/>
                </a:solidFill>
              </a:rPr>
              <a:t>차원 문자열 배열 입출력</a:t>
            </a:r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88F22C9C-9292-474A-B502-D512302497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83068" y="1690688"/>
            <a:ext cx="5087119" cy="173831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A259AB0-B982-4D2D-8CE9-F7010AA372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1690688"/>
            <a:ext cx="4622997" cy="3477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7651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AC51C0-8F4F-4894-927D-CE7734AE8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6"/>
                </a:solidFill>
              </a:rPr>
              <a:t>2</a:t>
            </a:r>
            <a:r>
              <a:rPr lang="ko-KR" altLang="en-US" dirty="0">
                <a:solidFill>
                  <a:schemeClr val="accent6"/>
                </a:solidFill>
              </a:rPr>
              <a:t>차원 문자열 배열</a:t>
            </a:r>
          </a:p>
        </p:txBody>
      </p:sp>
      <p:grpSp>
        <p:nvGrpSpPr>
          <p:cNvPr id="4" name="Group 187">
            <a:extLst>
              <a:ext uri="{FF2B5EF4-FFF2-40B4-BE49-F238E27FC236}">
                <a16:creationId xmlns:a16="http://schemas.microsoft.com/office/drawing/2014/main" id="{8043832A-E00F-4BB0-B687-032019CF8E23}"/>
              </a:ext>
            </a:extLst>
          </p:cNvPr>
          <p:cNvGrpSpPr>
            <a:grpSpLocks/>
          </p:cNvGrpSpPr>
          <p:nvPr/>
        </p:nvGrpSpPr>
        <p:grpSpPr bwMode="auto">
          <a:xfrm>
            <a:off x="1903734" y="3068638"/>
            <a:ext cx="398462" cy="365125"/>
            <a:chOff x="2734" y="2476"/>
            <a:chExt cx="1227" cy="463"/>
          </a:xfrm>
        </p:grpSpPr>
        <p:sp>
          <p:nvSpPr>
            <p:cNvPr id="5" name="Rectangle 188">
              <a:extLst>
                <a:ext uri="{FF2B5EF4-FFF2-40B4-BE49-F238E27FC236}">
                  <a16:creationId xmlns:a16="http://schemas.microsoft.com/office/drawing/2014/main" id="{0D47CF4F-BDC5-4E33-8A3D-0C66B91AC0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4" y="2476"/>
              <a:ext cx="1225" cy="463"/>
            </a:xfrm>
            <a:prstGeom prst="rect">
              <a:avLst/>
            </a:prstGeom>
            <a:solidFill>
              <a:srgbClr val="DDDDDD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227000" prstMaterial="legacyMatte">
              <a:bevelT w="13500" h="13500" prst="angle"/>
              <a:bevelB w="13500" h="13500" prst="angle"/>
              <a:extrusionClr>
                <a:srgbClr val="DDDDDD"/>
              </a:extrusionClr>
              <a:contourClr>
                <a:srgbClr val="DDDDDD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>
              <a:flatTx/>
            </a:bodyPr>
            <a:lstStyle/>
            <a:p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 b="1"/>
            </a:p>
          </p:txBody>
        </p:sp>
        <p:sp>
          <p:nvSpPr>
            <p:cNvPr id="6" name="Rectangle 189">
              <a:extLst>
                <a:ext uri="{FF2B5EF4-FFF2-40B4-BE49-F238E27FC236}">
                  <a16:creationId xmlns:a16="http://schemas.microsoft.com/office/drawing/2014/main" id="{898BFF04-BD35-4CC0-8EF4-288721EAE3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4" y="2476"/>
              <a:ext cx="1227" cy="460"/>
            </a:xfrm>
            <a:prstGeom prst="rect">
              <a:avLst/>
            </a:prstGeom>
            <a:solidFill>
              <a:srgbClr val="FFFFFF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227000" prstMaterial="legacyWireframe">
              <a:bevelT w="13500" h="13500" prst="angle"/>
              <a:bevelB w="13500" h="13500" prst="angle"/>
              <a:extrusionClr>
                <a:srgbClr val="FFFFFF"/>
              </a:extrusionClr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>
              <a:flatTx/>
            </a:bodyPr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800" b="1">
                  <a:solidFill>
                    <a:srgbClr val="FFFFFF"/>
                  </a:solidFill>
                </a:rPr>
                <a:t>N</a:t>
              </a:r>
              <a:endParaRPr lang="en-US" altLang="ko-KR" sz="1800" b="1"/>
            </a:p>
          </p:txBody>
        </p:sp>
      </p:grpSp>
      <p:sp>
        <p:nvSpPr>
          <p:cNvPr id="7" name="Text Box 190">
            <a:extLst>
              <a:ext uri="{FF2B5EF4-FFF2-40B4-BE49-F238E27FC236}">
                <a16:creationId xmlns:a16="http://schemas.microsoft.com/office/drawing/2014/main" id="{F3CCEEB8-1C97-4AE1-B490-3D4A85A32A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721" y="3068638"/>
            <a:ext cx="993775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b="1"/>
              <a:t>menu[0]</a:t>
            </a:r>
          </a:p>
        </p:txBody>
      </p:sp>
      <p:sp>
        <p:nvSpPr>
          <p:cNvPr id="8" name="Text Box 191">
            <a:extLst>
              <a:ext uri="{FF2B5EF4-FFF2-40B4-BE49-F238E27FC236}">
                <a16:creationId xmlns:a16="http://schemas.microsoft.com/office/drawing/2014/main" id="{3952BDDF-17CC-402C-A773-E4B5F503C2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9621" y="5810251"/>
            <a:ext cx="17478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b="1"/>
              <a:t>menu[4][2]</a:t>
            </a:r>
          </a:p>
        </p:txBody>
      </p:sp>
      <p:grpSp>
        <p:nvGrpSpPr>
          <p:cNvPr id="9" name="Group 193">
            <a:extLst>
              <a:ext uri="{FF2B5EF4-FFF2-40B4-BE49-F238E27FC236}">
                <a16:creationId xmlns:a16="http://schemas.microsoft.com/office/drawing/2014/main" id="{BDCDCE55-D193-4A60-A48F-E6106B0C63B4}"/>
              </a:ext>
            </a:extLst>
          </p:cNvPr>
          <p:cNvGrpSpPr>
            <a:grpSpLocks/>
          </p:cNvGrpSpPr>
          <p:nvPr/>
        </p:nvGrpSpPr>
        <p:grpSpPr bwMode="auto">
          <a:xfrm>
            <a:off x="2302196" y="3068638"/>
            <a:ext cx="395288" cy="365125"/>
            <a:chOff x="2734" y="2476"/>
            <a:chExt cx="1227" cy="463"/>
          </a:xfrm>
        </p:grpSpPr>
        <p:sp>
          <p:nvSpPr>
            <p:cNvPr id="10" name="Rectangle 194">
              <a:extLst>
                <a:ext uri="{FF2B5EF4-FFF2-40B4-BE49-F238E27FC236}">
                  <a16:creationId xmlns:a16="http://schemas.microsoft.com/office/drawing/2014/main" id="{183D0AAD-957C-458F-852D-1AF9790391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4" y="2476"/>
              <a:ext cx="1225" cy="463"/>
            </a:xfrm>
            <a:prstGeom prst="rect">
              <a:avLst/>
            </a:prstGeom>
            <a:solidFill>
              <a:srgbClr val="DDDDDD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227000" prstMaterial="legacyMatte">
              <a:bevelT w="13500" h="13500" prst="angle"/>
              <a:bevelB w="13500" h="13500" prst="angle"/>
              <a:extrusionClr>
                <a:srgbClr val="DDDDDD"/>
              </a:extrusionClr>
              <a:contourClr>
                <a:srgbClr val="DDDDDD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>
              <a:flatTx/>
            </a:bodyPr>
            <a:lstStyle/>
            <a:p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 b="1"/>
            </a:p>
          </p:txBody>
        </p:sp>
        <p:sp>
          <p:nvSpPr>
            <p:cNvPr id="11" name="Rectangle 195">
              <a:extLst>
                <a:ext uri="{FF2B5EF4-FFF2-40B4-BE49-F238E27FC236}">
                  <a16:creationId xmlns:a16="http://schemas.microsoft.com/office/drawing/2014/main" id="{71039D73-63E7-48AF-8A8B-9970A9F8C0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4" y="2476"/>
              <a:ext cx="1227" cy="460"/>
            </a:xfrm>
            <a:prstGeom prst="rect">
              <a:avLst/>
            </a:prstGeom>
            <a:solidFill>
              <a:srgbClr val="FFFFFF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227000" prstMaterial="legacyWireframe">
              <a:bevelT w="13500" h="13500" prst="angle"/>
              <a:bevelB w="13500" h="13500" prst="angle"/>
              <a:extrusionClr>
                <a:srgbClr val="FFFFFF"/>
              </a:extrusionClr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>
              <a:flatTx/>
            </a:bodyPr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800" b="1">
                  <a:solidFill>
                    <a:srgbClr val="FFFFFF"/>
                  </a:solidFill>
                </a:rPr>
                <a:t>e</a:t>
              </a:r>
              <a:endParaRPr lang="en-US" altLang="ko-KR" sz="1800" b="1"/>
            </a:p>
          </p:txBody>
        </p:sp>
      </p:grpSp>
      <p:grpSp>
        <p:nvGrpSpPr>
          <p:cNvPr id="12" name="Group 196">
            <a:extLst>
              <a:ext uri="{FF2B5EF4-FFF2-40B4-BE49-F238E27FC236}">
                <a16:creationId xmlns:a16="http://schemas.microsoft.com/office/drawing/2014/main" id="{412A5A12-74AD-4828-B036-8AA542232327}"/>
              </a:ext>
            </a:extLst>
          </p:cNvPr>
          <p:cNvGrpSpPr>
            <a:grpSpLocks/>
          </p:cNvGrpSpPr>
          <p:nvPr/>
        </p:nvGrpSpPr>
        <p:grpSpPr bwMode="auto">
          <a:xfrm>
            <a:off x="2695896" y="3068638"/>
            <a:ext cx="396875" cy="365125"/>
            <a:chOff x="2734" y="2476"/>
            <a:chExt cx="1227" cy="463"/>
          </a:xfrm>
        </p:grpSpPr>
        <p:sp>
          <p:nvSpPr>
            <p:cNvPr id="13" name="Rectangle 197">
              <a:extLst>
                <a:ext uri="{FF2B5EF4-FFF2-40B4-BE49-F238E27FC236}">
                  <a16:creationId xmlns:a16="http://schemas.microsoft.com/office/drawing/2014/main" id="{A719A69F-BA78-4D8C-BB43-EAEB85FA42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4" y="2476"/>
              <a:ext cx="1225" cy="463"/>
            </a:xfrm>
            <a:prstGeom prst="rect">
              <a:avLst/>
            </a:prstGeom>
            <a:solidFill>
              <a:srgbClr val="DDDDDD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227000" prstMaterial="legacyMatte">
              <a:bevelT w="13500" h="13500" prst="angle"/>
              <a:bevelB w="13500" h="13500" prst="angle"/>
              <a:extrusionClr>
                <a:srgbClr val="DDDDDD"/>
              </a:extrusionClr>
              <a:contourClr>
                <a:srgbClr val="DDDDDD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>
              <a:flatTx/>
            </a:bodyPr>
            <a:lstStyle/>
            <a:p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 b="1"/>
            </a:p>
          </p:txBody>
        </p:sp>
        <p:sp>
          <p:nvSpPr>
            <p:cNvPr id="14" name="Rectangle 198">
              <a:extLst>
                <a:ext uri="{FF2B5EF4-FFF2-40B4-BE49-F238E27FC236}">
                  <a16:creationId xmlns:a16="http://schemas.microsoft.com/office/drawing/2014/main" id="{1369B93C-97FE-4739-BF87-70893F5961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4" y="2476"/>
              <a:ext cx="1227" cy="460"/>
            </a:xfrm>
            <a:prstGeom prst="rect">
              <a:avLst/>
            </a:prstGeom>
            <a:solidFill>
              <a:srgbClr val="FFFFFF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227000" prstMaterial="legacyWireframe">
              <a:bevelT w="13500" h="13500" prst="angle"/>
              <a:bevelB w="13500" h="13500" prst="angle"/>
              <a:extrusionClr>
                <a:srgbClr val="FFFFFF"/>
              </a:extrusionClr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>
              <a:flatTx/>
            </a:bodyPr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800" b="1">
                  <a:solidFill>
                    <a:srgbClr val="FFFFFF"/>
                  </a:solidFill>
                </a:rPr>
                <a:t>w</a:t>
              </a:r>
              <a:endParaRPr lang="en-US" altLang="ko-KR" sz="1800" b="1"/>
            </a:p>
          </p:txBody>
        </p:sp>
      </p:grpSp>
      <p:grpSp>
        <p:nvGrpSpPr>
          <p:cNvPr id="15" name="Group 199">
            <a:extLst>
              <a:ext uri="{FF2B5EF4-FFF2-40B4-BE49-F238E27FC236}">
                <a16:creationId xmlns:a16="http://schemas.microsoft.com/office/drawing/2014/main" id="{45BB1AD6-F51A-4BB1-A7EE-A074927B9510}"/>
              </a:ext>
            </a:extLst>
          </p:cNvPr>
          <p:cNvGrpSpPr>
            <a:grpSpLocks/>
          </p:cNvGrpSpPr>
          <p:nvPr/>
        </p:nvGrpSpPr>
        <p:grpSpPr bwMode="auto">
          <a:xfrm>
            <a:off x="3092771" y="3068638"/>
            <a:ext cx="396875" cy="365125"/>
            <a:chOff x="2734" y="2476"/>
            <a:chExt cx="1227" cy="463"/>
          </a:xfrm>
        </p:grpSpPr>
        <p:sp>
          <p:nvSpPr>
            <p:cNvPr id="16" name="Rectangle 200">
              <a:extLst>
                <a:ext uri="{FF2B5EF4-FFF2-40B4-BE49-F238E27FC236}">
                  <a16:creationId xmlns:a16="http://schemas.microsoft.com/office/drawing/2014/main" id="{42601B21-0A4F-4E7E-9A90-0B6D764359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4" y="2476"/>
              <a:ext cx="1225" cy="463"/>
            </a:xfrm>
            <a:prstGeom prst="rect">
              <a:avLst/>
            </a:prstGeom>
            <a:solidFill>
              <a:srgbClr val="DDDDDD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227000" prstMaterial="legacyMatte">
              <a:bevelT w="13500" h="13500" prst="angle"/>
              <a:bevelB w="13500" h="13500" prst="angle"/>
              <a:extrusionClr>
                <a:srgbClr val="DDDDDD"/>
              </a:extrusionClr>
              <a:contourClr>
                <a:srgbClr val="DDDDDD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>
              <a:flatTx/>
            </a:bodyPr>
            <a:lstStyle/>
            <a:p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 b="1"/>
            </a:p>
          </p:txBody>
        </p:sp>
        <p:sp>
          <p:nvSpPr>
            <p:cNvPr id="17" name="Rectangle 201">
              <a:extLst>
                <a:ext uri="{FF2B5EF4-FFF2-40B4-BE49-F238E27FC236}">
                  <a16:creationId xmlns:a16="http://schemas.microsoft.com/office/drawing/2014/main" id="{2FDE48A2-6954-4661-9E31-53713C3033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4" y="2476"/>
              <a:ext cx="1227" cy="460"/>
            </a:xfrm>
            <a:prstGeom prst="rect">
              <a:avLst/>
            </a:prstGeom>
            <a:solidFill>
              <a:srgbClr val="FFFFFF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227000" prstMaterial="legacyWireframe">
              <a:bevelT w="13500" h="13500" prst="angle"/>
              <a:bevelB w="13500" h="13500" prst="angle"/>
              <a:extrusionClr>
                <a:srgbClr val="FFFFFF"/>
              </a:extrusionClr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>
              <a:flatTx/>
            </a:bodyPr>
            <a:lstStyle/>
            <a:p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 b="1"/>
            </a:p>
          </p:txBody>
        </p:sp>
      </p:grpSp>
      <p:grpSp>
        <p:nvGrpSpPr>
          <p:cNvPr id="18" name="Group 202">
            <a:extLst>
              <a:ext uri="{FF2B5EF4-FFF2-40B4-BE49-F238E27FC236}">
                <a16:creationId xmlns:a16="http://schemas.microsoft.com/office/drawing/2014/main" id="{75463FEC-5E03-4BCA-BCA0-CBB6707AD88D}"/>
              </a:ext>
            </a:extLst>
          </p:cNvPr>
          <p:cNvGrpSpPr>
            <a:grpSpLocks/>
          </p:cNvGrpSpPr>
          <p:nvPr/>
        </p:nvGrpSpPr>
        <p:grpSpPr bwMode="auto">
          <a:xfrm>
            <a:off x="3489646" y="3068638"/>
            <a:ext cx="396875" cy="365125"/>
            <a:chOff x="2734" y="2476"/>
            <a:chExt cx="1227" cy="463"/>
          </a:xfrm>
        </p:grpSpPr>
        <p:sp>
          <p:nvSpPr>
            <p:cNvPr id="19" name="Rectangle 203">
              <a:extLst>
                <a:ext uri="{FF2B5EF4-FFF2-40B4-BE49-F238E27FC236}">
                  <a16:creationId xmlns:a16="http://schemas.microsoft.com/office/drawing/2014/main" id="{FB3206D6-3624-4AFA-9862-8A8E720A16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4" y="2476"/>
              <a:ext cx="1225" cy="463"/>
            </a:xfrm>
            <a:prstGeom prst="rect">
              <a:avLst/>
            </a:prstGeom>
            <a:solidFill>
              <a:srgbClr val="DDDDDD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227000" prstMaterial="legacyMatte">
              <a:bevelT w="13500" h="13500" prst="angle"/>
              <a:bevelB w="13500" h="13500" prst="angle"/>
              <a:extrusionClr>
                <a:srgbClr val="DDDDDD"/>
              </a:extrusionClr>
              <a:contourClr>
                <a:srgbClr val="DDDDDD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>
              <a:flatTx/>
            </a:bodyPr>
            <a:lstStyle/>
            <a:p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 b="1"/>
            </a:p>
          </p:txBody>
        </p:sp>
        <p:sp>
          <p:nvSpPr>
            <p:cNvPr id="20" name="Rectangle 204">
              <a:extLst>
                <a:ext uri="{FF2B5EF4-FFF2-40B4-BE49-F238E27FC236}">
                  <a16:creationId xmlns:a16="http://schemas.microsoft.com/office/drawing/2014/main" id="{9824704B-C59B-4380-973B-E5002FE477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4" y="2476"/>
              <a:ext cx="1227" cy="460"/>
            </a:xfrm>
            <a:prstGeom prst="rect">
              <a:avLst/>
            </a:prstGeom>
            <a:solidFill>
              <a:srgbClr val="FFFFFF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227000" prstMaterial="legacyWireframe">
              <a:bevelT w="13500" h="13500" prst="angle"/>
              <a:bevelB w="13500" h="13500" prst="angle"/>
              <a:extrusionClr>
                <a:srgbClr val="FFFFFF"/>
              </a:extrusionClr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>
              <a:flatTx/>
            </a:bodyPr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800" b="1">
                  <a:solidFill>
                    <a:srgbClr val="FFFFFF"/>
                  </a:solidFill>
                </a:rPr>
                <a:t>G</a:t>
              </a:r>
              <a:endParaRPr lang="en-US" altLang="ko-KR" sz="1800" b="1"/>
            </a:p>
          </p:txBody>
        </p:sp>
      </p:grpSp>
      <p:grpSp>
        <p:nvGrpSpPr>
          <p:cNvPr id="21" name="Group 205">
            <a:extLst>
              <a:ext uri="{FF2B5EF4-FFF2-40B4-BE49-F238E27FC236}">
                <a16:creationId xmlns:a16="http://schemas.microsoft.com/office/drawing/2014/main" id="{B9A0D9C5-E26C-4CD1-8369-75919CACC1BF}"/>
              </a:ext>
            </a:extLst>
          </p:cNvPr>
          <p:cNvGrpSpPr>
            <a:grpSpLocks/>
          </p:cNvGrpSpPr>
          <p:nvPr/>
        </p:nvGrpSpPr>
        <p:grpSpPr bwMode="auto">
          <a:xfrm>
            <a:off x="3884934" y="3068638"/>
            <a:ext cx="396875" cy="365125"/>
            <a:chOff x="2734" y="2476"/>
            <a:chExt cx="1227" cy="463"/>
          </a:xfrm>
        </p:grpSpPr>
        <p:sp>
          <p:nvSpPr>
            <p:cNvPr id="22" name="Rectangle 206">
              <a:extLst>
                <a:ext uri="{FF2B5EF4-FFF2-40B4-BE49-F238E27FC236}">
                  <a16:creationId xmlns:a16="http://schemas.microsoft.com/office/drawing/2014/main" id="{D877A6C7-3F8C-41FF-ACF1-2F557B0A34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4" y="2476"/>
              <a:ext cx="1225" cy="463"/>
            </a:xfrm>
            <a:prstGeom prst="rect">
              <a:avLst/>
            </a:prstGeom>
            <a:solidFill>
              <a:srgbClr val="DDDDDD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227000" prstMaterial="legacyMatte">
              <a:bevelT w="13500" h="13500" prst="angle"/>
              <a:bevelB w="13500" h="13500" prst="angle"/>
              <a:extrusionClr>
                <a:srgbClr val="DDDDDD"/>
              </a:extrusionClr>
              <a:contourClr>
                <a:srgbClr val="DDDDDD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>
              <a:flatTx/>
            </a:bodyPr>
            <a:lstStyle/>
            <a:p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 b="1"/>
            </a:p>
          </p:txBody>
        </p:sp>
        <p:sp>
          <p:nvSpPr>
            <p:cNvPr id="23" name="Rectangle 207">
              <a:extLst>
                <a:ext uri="{FF2B5EF4-FFF2-40B4-BE49-F238E27FC236}">
                  <a16:creationId xmlns:a16="http://schemas.microsoft.com/office/drawing/2014/main" id="{06BD21E8-4307-46D9-BCEC-4C83C86B37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4" y="2476"/>
              <a:ext cx="1227" cy="460"/>
            </a:xfrm>
            <a:prstGeom prst="rect">
              <a:avLst/>
            </a:prstGeom>
            <a:solidFill>
              <a:srgbClr val="FFFFFF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227000" prstMaterial="legacyWireframe">
              <a:bevelT w="13500" h="13500" prst="angle"/>
              <a:bevelB w="13500" h="13500" prst="angle"/>
              <a:extrusionClr>
                <a:srgbClr val="FFFFFF"/>
              </a:extrusionClr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>
              <a:flatTx/>
            </a:bodyPr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800" b="1">
                  <a:solidFill>
                    <a:srgbClr val="FFFFFF"/>
                  </a:solidFill>
                </a:rPr>
                <a:t>a</a:t>
              </a:r>
              <a:endParaRPr lang="en-US" altLang="ko-KR" sz="1800" b="1"/>
            </a:p>
          </p:txBody>
        </p:sp>
      </p:grpSp>
      <p:grpSp>
        <p:nvGrpSpPr>
          <p:cNvPr id="24" name="Group 208">
            <a:extLst>
              <a:ext uri="{FF2B5EF4-FFF2-40B4-BE49-F238E27FC236}">
                <a16:creationId xmlns:a16="http://schemas.microsoft.com/office/drawing/2014/main" id="{5DA50A87-E6C1-4DC4-AF68-8C7568B4244D}"/>
              </a:ext>
            </a:extLst>
          </p:cNvPr>
          <p:cNvGrpSpPr>
            <a:grpSpLocks/>
          </p:cNvGrpSpPr>
          <p:nvPr/>
        </p:nvGrpSpPr>
        <p:grpSpPr bwMode="auto">
          <a:xfrm>
            <a:off x="4280221" y="3068638"/>
            <a:ext cx="396875" cy="365125"/>
            <a:chOff x="2734" y="2476"/>
            <a:chExt cx="1227" cy="463"/>
          </a:xfrm>
        </p:grpSpPr>
        <p:sp>
          <p:nvSpPr>
            <p:cNvPr id="25" name="Rectangle 209">
              <a:extLst>
                <a:ext uri="{FF2B5EF4-FFF2-40B4-BE49-F238E27FC236}">
                  <a16:creationId xmlns:a16="http://schemas.microsoft.com/office/drawing/2014/main" id="{0580C676-E521-4FB0-B637-2C607D2334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4" y="2476"/>
              <a:ext cx="1225" cy="463"/>
            </a:xfrm>
            <a:prstGeom prst="rect">
              <a:avLst/>
            </a:prstGeom>
            <a:solidFill>
              <a:srgbClr val="DDDDDD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227000" prstMaterial="legacyMatte">
              <a:bevelT w="13500" h="13500" prst="angle"/>
              <a:bevelB w="13500" h="13500" prst="angle"/>
              <a:extrusionClr>
                <a:srgbClr val="DDDDDD"/>
              </a:extrusionClr>
              <a:contourClr>
                <a:srgbClr val="DDDDDD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>
              <a:flatTx/>
            </a:bodyPr>
            <a:lstStyle/>
            <a:p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 b="1"/>
            </a:p>
          </p:txBody>
        </p:sp>
        <p:sp>
          <p:nvSpPr>
            <p:cNvPr id="26" name="Rectangle 210">
              <a:extLst>
                <a:ext uri="{FF2B5EF4-FFF2-40B4-BE49-F238E27FC236}">
                  <a16:creationId xmlns:a16="http://schemas.microsoft.com/office/drawing/2014/main" id="{07FA305D-F370-49B0-8794-331B451D24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4" y="2476"/>
              <a:ext cx="1227" cy="460"/>
            </a:xfrm>
            <a:prstGeom prst="rect">
              <a:avLst/>
            </a:prstGeom>
            <a:solidFill>
              <a:srgbClr val="FFFFFF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227000" prstMaterial="legacyWireframe">
              <a:bevelT w="13500" h="13500" prst="angle"/>
              <a:bevelB w="13500" h="13500" prst="angle"/>
              <a:extrusionClr>
                <a:srgbClr val="FFFFFF"/>
              </a:extrusionClr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>
              <a:flatTx/>
            </a:bodyPr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800" b="1">
                  <a:solidFill>
                    <a:srgbClr val="FFFFFF"/>
                  </a:solidFill>
                </a:rPr>
                <a:t>m</a:t>
              </a:r>
              <a:endParaRPr lang="en-US" altLang="ko-KR" sz="1800" b="1"/>
            </a:p>
          </p:txBody>
        </p:sp>
      </p:grpSp>
      <p:grpSp>
        <p:nvGrpSpPr>
          <p:cNvPr id="27" name="Group 211">
            <a:extLst>
              <a:ext uri="{FF2B5EF4-FFF2-40B4-BE49-F238E27FC236}">
                <a16:creationId xmlns:a16="http://schemas.microsoft.com/office/drawing/2014/main" id="{EF2811BA-79D6-446E-9F21-DC0D515E3482}"/>
              </a:ext>
            </a:extLst>
          </p:cNvPr>
          <p:cNvGrpSpPr>
            <a:grpSpLocks/>
          </p:cNvGrpSpPr>
          <p:nvPr/>
        </p:nvGrpSpPr>
        <p:grpSpPr bwMode="auto">
          <a:xfrm>
            <a:off x="4677096" y="3068638"/>
            <a:ext cx="395288" cy="365125"/>
            <a:chOff x="2734" y="2476"/>
            <a:chExt cx="1227" cy="463"/>
          </a:xfrm>
        </p:grpSpPr>
        <p:sp>
          <p:nvSpPr>
            <p:cNvPr id="28" name="Rectangle 212">
              <a:extLst>
                <a:ext uri="{FF2B5EF4-FFF2-40B4-BE49-F238E27FC236}">
                  <a16:creationId xmlns:a16="http://schemas.microsoft.com/office/drawing/2014/main" id="{179F257B-B1C6-449D-8171-7D61743D65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4" y="2476"/>
              <a:ext cx="1225" cy="463"/>
            </a:xfrm>
            <a:prstGeom prst="rect">
              <a:avLst/>
            </a:prstGeom>
            <a:solidFill>
              <a:srgbClr val="DDDDDD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227000" prstMaterial="legacyMatte">
              <a:bevelT w="13500" h="13500" prst="angle"/>
              <a:bevelB w="13500" h="13500" prst="angle"/>
              <a:extrusionClr>
                <a:srgbClr val="DDDDDD"/>
              </a:extrusionClr>
              <a:contourClr>
                <a:srgbClr val="DDDDDD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>
              <a:flatTx/>
            </a:bodyPr>
            <a:lstStyle/>
            <a:p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 b="1"/>
            </a:p>
          </p:txBody>
        </p:sp>
        <p:sp>
          <p:nvSpPr>
            <p:cNvPr id="29" name="Rectangle 213">
              <a:extLst>
                <a:ext uri="{FF2B5EF4-FFF2-40B4-BE49-F238E27FC236}">
                  <a16:creationId xmlns:a16="http://schemas.microsoft.com/office/drawing/2014/main" id="{666EAF5C-B62F-4252-8A4F-46B90CCE20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4" y="2476"/>
              <a:ext cx="1227" cy="460"/>
            </a:xfrm>
            <a:prstGeom prst="rect">
              <a:avLst/>
            </a:prstGeom>
            <a:solidFill>
              <a:srgbClr val="FFFFFF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227000" prstMaterial="legacyWireframe">
              <a:bevelT w="13500" h="13500" prst="angle"/>
              <a:bevelB w="13500" h="13500" prst="angle"/>
              <a:extrusionClr>
                <a:srgbClr val="FFFFFF"/>
              </a:extrusionClr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>
              <a:flatTx/>
            </a:bodyPr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800" b="1">
                  <a:solidFill>
                    <a:srgbClr val="FFFFFF"/>
                  </a:solidFill>
                </a:rPr>
                <a:t>e</a:t>
              </a:r>
              <a:endParaRPr lang="en-US" altLang="ko-KR" sz="1800" b="1"/>
            </a:p>
          </p:txBody>
        </p:sp>
      </p:grpSp>
      <p:grpSp>
        <p:nvGrpSpPr>
          <p:cNvPr id="30" name="Group 214">
            <a:extLst>
              <a:ext uri="{FF2B5EF4-FFF2-40B4-BE49-F238E27FC236}">
                <a16:creationId xmlns:a16="http://schemas.microsoft.com/office/drawing/2014/main" id="{3BA733FF-37B1-4141-83A4-B4F5E2E846E1}"/>
              </a:ext>
            </a:extLst>
          </p:cNvPr>
          <p:cNvGrpSpPr>
            <a:grpSpLocks/>
          </p:cNvGrpSpPr>
          <p:nvPr/>
        </p:nvGrpSpPr>
        <p:grpSpPr bwMode="auto">
          <a:xfrm>
            <a:off x="5072384" y="3068638"/>
            <a:ext cx="396875" cy="365125"/>
            <a:chOff x="2734" y="2476"/>
            <a:chExt cx="1227" cy="463"/>
          </a:xfrm>
        </p:grpSpPr>
        <p:sp>
          <p:nvSpPr>
            <p:cNvPr id="31" name="Rectangle 215">
              <a:extLst>
                <a:ext uri="{FF2B5EF4-FFF2-40B4-BE49-F238E27FC236}">
                  <a16:creationId xmlns:a16="http://schemas.microsoft.com/office/drawing/2014/main" id="{D37912C7-FDBE-456C-9354-913DAA1B2E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4" y="2476"/>
              <a:ext cx="1225" cy="463"/>
            </a:xfrm>
            <a:prstGeom prst="rect">
              <a:avLst/>
            </a:prstGeom>
            <a:solidFill>
              <a:srgbClr val="FFFFFF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227000" prstMaterial="legacyMatte">
              <a:bevelT w="13500" h="13500" prst="angle"/>
              <a:bevelB w="13500" h="13500" prst="angle"/>
              <a:extrusionClr>
                <a:srgbClr val="FFFFFF"/>
              </a:extrusionClr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>
              <a:flatTx/>
            </a:bodyPr>
            <a:lstStyle/>
            <a:p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 b="1"/>
            </a:p>
          </p:txBody>
        </p:sp>
        <p:sp>
          <p:nvSpPr>
            <p:cNvPr id="32" name="Rectangle 216">
              <a:extLst>
                <a:ext uri="{FF2B5EF4-FFF2-40B4-BE49-F238E27FC236}">
                  <a16:creationId xmlns:a16="http://schemas.microsoft.com/office/drawing/2014/main" id="{A06F036A-CC06-4EF8-AAC3-7298CEFF18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4" y="2476"/>
              <a:ext cx="1227" cy="460"/>
            </a:xfrm>
            <a:prstGeom prst="rect">
              <a:avLst/>
            </a:prstGeom>
            <a:solidFill>
              <a:srgbClr val="FFFFFF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227000" prstMaterial="legacyWireframe">
              <a:bevelT w="13500" h="13500" prst="angle"/>
              <a:bevelB w="13500" h="13500" prst="angle"/>
              <a:extrusionClr>
                <a:srgbClr val="FFFFFF"/>
              </a:extrusionClr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>
              <a:flatTx/>
            </a:bodyPr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800" b="1">
                  <a:solidFill>
                    <a:srgbClr val="FFFFFF"/>
                  </a:solidFill>
                </a:rPr>
                <a:t>\0</a:t>
              </a:r>
              <a:endParaRPr lang="en-US" altLang="ko-KR" sz="1800" b="1"/>
            </a:p>
          </p:txBody>
        </p:sp>
      </p:grpSp>
      <p:grpSp>
        <p:nvGrpSpPr>
          <p:cNvPr id="33" name="Group 217">
            <a:extLst>
              <a:ext uri="{FF2B5EF4-FFF2-40B4-BE49-F238E27FC236}">
                <a16:creationId xmlns:a16="http://schemas.microsoft.com/office/drawing/2014/main" id="{95C40DFF-8445-4023-8A84-CA5FE341A473}"/>
              </a:ext>
            </a:extLst>
          </p:cNvPr>
          <p:cNvGrpSpPr>
            <a:grpSpLocks/>
          </p:cNvGrpSpPr>
          <p:nvPr/>
        </p:nvGrpSpPr>
        <p:grpSpPr bwMode="auto">
          <a:xfrm>
            <a:off x="5469259" y="3068638"/>
            <a:ext cx="396875" cy="365125"/>
            <a:chOff x="2734" y="2476"/>
            <a:chExt cx="1227" cy="463"/>
          </a:xfrm>
        </p:grpSpPr>
        <p:sp>
          <p:nvSpPr>
            <p:cNvPr id="34" name="Rectangle 218">
              <a:extLst>
                <a:ext uri="{FF2B5EF4-FFF2-40B4-BE49-F238E27FC236}">
                  <a16:creationId xmlns:a16="http://schemas.microsoft.com/office/drawing/2014/main" id="{60184FE4-75DD-4874-9731-9AD930CD22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4" y="2476"/>
              <a:ext cx="1225" cy="463"/>
            </a:xfrm>
            <a:prstGeom prst="rect">
              <a:avLst/>
            </a:prstGeom>
            <a:solidFill>
              <a:srgbClr val="FFFFFF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227000" prstMaterial="legacyMatte">
              <a:bevelT w="13500" h="13500" prst="angle"/>
              <a:bevelB w="13500" h="13500" prst="angle"/>
              <a:extrusionClr>
                <a:srgbClr val="FFFFFF"/>
              </a:extrusionClr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>
              <a:flatTx/>
            </a:bodyPr>
            <a:lstStyle/>
            <a:p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 b="1"/>
            </a:p>
          </p:txBody>
        </p:sp>
        <p:sp>
          <p:nvSpPr>
            <p:cNvPr id="35" name="Rectangle 219">
              <a:extLst>
                <a:ext uri="{FF2B5EF4-FFF2-40B4-BE49-F238E27FC236}">
                  <a16:creationId xmlns:a16="http://schemas.microsoft.com/office/drawing/2014/main" id="{E79338F4-A02D-4F58-9DCA-2EFA672E98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4" y="2476"/>
              <a:ext cx="1227" cy="460"/>
            </a:xfrm>
            <a:prstGeom prst="rect">
              <a:avLst/>
            </a:prstGeom>
            <a:solidFill>
              <a:srgbClr val="FFFFFF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227000" prstMaterial="legacyWireframe">
              <a:bevelT w="13500" h="13500" prst="angle"/>
              <a:bevelB w="13500" h="13500" prst="angle"/>
              <a:extrusionClr>
                <a:srgbClr val="FFFFFF"/>
              </a:extrusionClr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>
              <a:flatTx/>
            </a:bodyPr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800" b="1">
                  <a:solidFill>
                    <a:srgbClr val="FFFFFF"/>
                  </a:solidFill>
                </a:rPr>
                <a:t>\0</a:t>
              </a:r>
              <a:endParaRPr lang="en-US" altLang="ko-KR" sz="1800" b="1"/>
            </a:p>
          </p:txBody>
        </p:sp>
      </p:grpSp>
      <p:grpSp>
        <p:nvGrpSpPr>
          <p:cNvPr id="36" name="Group 220">
            <a:extLst>
              <a:ext uri="{FF2B5EF4-FFF2-40B4-BE49-F238E27FC236}">
                <a16:creationId xmlns:a16="http://schemas.microsoft.com/office/drawing/2014/main" id="{A728C368-7962-488D-9791-20D9B7E48930}"/>
              </a:ext>
            </a:extLst>
          </p:cNvPr>
          <p:cNvGrpSpPr>
            <a:grpSpLocks/>
          </p:cNvGrpSpPr>
          <p:nvPr/>
        </p:nvGrpSpPr>
        <p:grpSpPr bwMode="auto">
          <a:xfrm>
            <a:off x="1903734" y="3617913"/>
            <a:ext cx="398462" cy="365125"/>
            <a:chOff x="2734" y="2476"/>
            <a:chExt cx="1227" cy="463"/>
          </a:xfrm>
        </p:grpSpPr>
        <p:sp>
          <p:nvSpPr>
            <p:cNvPr id="37" name="Rectangle 221">
              <a:extLst>
                <a:ext uri="{FF2B5EF4-FFF2-40B4-BE49-F238E27FC236}">
                  <a16:creationId xmlns:a16="http://schemas.microsoft.com/office/drawing/2014/main" id="{A5F33159-A8AC-4C88-8C30-7F515077CC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4" y="2476"/>
              <a:ext cx="1225" cy="463"/>
            </a:xfrm>
            <a:prstGeom prst="rect">
              <a:avLst/>
            </a:prstGeom>
            <a:solidFill>
              <a:srgbClr val="DDDDDD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227000" prstMaterial="legacyMatte">
              <a:bevelT w="13500" h="13500" prst="angle"/>
              <a:bevelB w="13500" h="13500" prst="angle"/>
              <a:extrusionClr>
                <a:srgbClr val="DDDDDD"/>
              </a:extrusionClr>
              <a:contourClr>
                <a:srgbClr val="DDDDDD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>
              <a:flatTx/>
            </a:bodyPr>
            <a:lstStyle/>
            <a:p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 b="1"/>
            </a:p>
          </p:txBody>
        </p:sp>
        <p:sp>
          <p:nvSpPr>
            <p:cNvPr id="38" name="Rectangle 222">
              <a:extLst>
                <a:ext uri="{FF2B5EF4-FFF2-40B4-BE49-F238E27FC236}">
                  <a16:creationId xmlns:a16="http://schemas.microsoft.com/office/drawing/2014/main" id="{38AB6C99-EBE5-4FC1-BC89-8554C05C40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4" y="2476"/>
              <a:ext cx="1227" cy="460"/>
            </a:xfrm>
            <a:prstGeom prst="rect">
              <a:avLst/>
            </a:prstGeom>
            <a:solidFill>
              <a:srgbClr val="FFFFFF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227000" prstMaterial="legacyWireframe">
              <a:bevelT w="13500" h="13500" prst="angle"/>
              <a:bevelB w="13500" h="13500" prst="angle"/>
              <a:extrusionClr>
                <a:srgbClr val="FFFFFF"/>
              </a:extrusionClr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>
              <a:flatTx/>
            </a:bodyPr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800" b="1">
                  <a:solidFill>
                    <a:srgbClr val="FFFFFF"/>
                  </a:solidFill>
                </a:rPr>
                <a:t>L</a:t>
              </a:r>
              <a:endParaRPr lang="en-US" altLang="ko-KR" sz="1800" b="1"/>
            </a:p>
          </p:txBody>
        </p:sp>
      </p:grpSp>
      <p:grpSp>
        <p:nvGrpSpPr>
          <p:cNvPr id="39" name="Group 223">
            <a:extLst>
              <a:ext uri="{FF2B5EF4-FFF2-40B4-BE49-F238E27FC236}">
                <a16:creationId xmlns:a16="http://schemas.microsoft.com/office/drawing/2014/main" id="{E175C90F-4A96-41AB-ADAE-4C913B563D4F}"/>
              </a:ext>
            </a:extLst>
          </p:cNvPr>
          <p:cNvGrpSpPr>
            <a:grpSpLocks/>
          </p:cNvGrpSpPr>
          <p:nvPr/>
        </p:nvGrpSpPr>
        <p:grpSpPr bwMode="auto">
          <a:xfrm>
            <a:off x="2302196" y="3617913"/>
            <a:ext cx="395288" cy="365125"/>
            <a:chOff x="2734" y="2476"/>
            <a:chExt cx="1227" cy="463"/>
          </a:xfrm>
        </p:grpSpPr>
        <p:sp>
          <p:nvSpPr>
            <p:cNvPr id="40" name="Rectangle 224">
              <a:extLst>
                <a:ext uri="{FF2B5EF4-FFF2-40B4-BE49-F238E27FC236}">
                  <a16:creationId xmlns:a16="http://schemas.microsoft.com/office/drawing/2014/main" id="{AB28CFFF-20D1-4221-82E3-542803259C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4" y="2476"/>
              <a:ext cx="1225" cy="463"/>
            </a:xfrm>
            <a:prstGeom prst="rect">
              <a:avLst/>
            </a:prstGeom>
            <a:solidFill>
              <a:srgbClr val="DDDDDD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227000" prstMaterial="legacyMatte">
              <a:bevelT w="13500" h="13500" prst="angle"/>
              <a:bevelB w="13500" h="13500" prst="angle"/>
              <a:extrusionClr>
                <a:srgbClr val="DDDDDD"/>
              </a:extrusionClr>
              <a:contourClr>
                <a:srgbClr val="DDDDDD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>
              <a:flatTx/>
            </a:bodyPr>
            <a:lstStyle/>
            <a:p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 b="1"/>
            </a:p>
          </p:txBody>
        </p:sp>
        <p:sp>
          <p:nvSpPr>
            <p:cNvPr id="41" name="Rectangle 225">
              <a:extLst>
                <a:ext uri="{FF2B5EF4-FFF2-40B4-BE49-F238E27FC236}">
                  <a16:creationId xmlns:a16="http://schemas.microsoft.com/office/drawing/2014/main" id="{DE5E07D6-A171-4D58-9B22-F993BFA758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4" y="2476"/>
              <a:ext cx="1227" cy="460"/>
            </a:xfrm>
            <a:prstGeom prst="rect">
              <a:avLst/>
            </a:prstGeom>
            <a:solidFill>
              <a:srgbClr val="FFFFFF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227000" prstMaterial="legacyWireframe">
              <a:bevelT w="13500" h="13500" prst="angle"/>
              <a:bevelB w="13500" h="13500" prst="angle"/>
              <a:extrusionClr>
                <a:srgbClr val="FFFFFF"/>
              </a:extrusionClr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>
              <a:flatTx/>
            </a:bodyPr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800" b="1">
                  <a:solidFill>
                    <a:srgbClr val="FFFFFF"/>
                  </a:solidFill>
                </a:rPr>
                <a:t>o</a:t>
              </a:r>
              <a:endParaRPr lang="en-US" altLang="ko-KR" sz="1800" b="1"/>
            </a:p>
          </p:txBody>
        </p:sp>
      </p:grpSp>
      <p:grpSp>
        <p:nvGrpSpPr>
          <p:cNvPr id="42" name="Group 226">
            <a:extLst>
              <a:ext uri="{FF2B5EF4-FFF2-40B4-BE49-F238E27FC236}">
                <a16:creationId xmlns:a16="http://schemas.microsoft.com/office/drawing/2014/main" id="{A035F3D0-DB22-4984-9BC9-CFAAC94463CE}"/>
              </a:ext>
            </a:extLst>
          </p:cNvPr>
          <p:cNvGrpSpPr>
            <a:grpSpLocks/>
          </p:cNvGrpSpPr>
          <p:nvPr/>
        </p:nvGrpSpPr>
        <p:grpSpPr bwMode="auto">
          <a:xfrm>
            <a:off x="2695896" y="3617913"/>
            <a:ext cx="396875" cy="365125"/>
            <a:chOff x="2734" y="2476"/>
            <a:chExt cx="1227" cy="463"/>
          </a:xfrm>
        </p:grpSpPr>
        <p:sp>
          <p:nvSpPr>
            <p:cNvPr id="43" name="Rectangle 227">
              <a:extLst>
                <a:ext uri="{FF2B5EF4-FFF2-40B4-BE49-F238E27FC236}">
                  <a16:creationId xmlns:a16="http://schemas.microsoft.com/office/drawing/2014/main" id="{B7429AC6-B374-485B-99ED-262686F46A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4" y="2476"/>
              <a:ext cx="1225" cy="463"/>
            </a:xfrm>
            <a:prstGeom prst="rect">
              <a:avLst/>
            </a:prstGeom>
            <a:solidFill>
              <a:srgbClr val="DDDDDD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227000" prstMaterial="legacyMatte">
              <a:bevelT w="13500" h="13500" prst="angle"/>
              <a:bevelB w="13500" h="13500" prst="angle"/>
              <a:extrusionClr>
                <a:srgbClr val="DDDDDD"/>
              </a:extrusionClr>
              <a:contourClr>
                <a:srgbClr val="DDDDDD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>
              <a:flatTx/>
            </a:bodyPr>
            <a:lstStyle/>
            <a:p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 b="1"/>
            </a:p>
          </p:txBody>
        </p:sp>
        <p:sp>
          <p:nvSpPr>
            <p:cNvPr id="44" name="Rectangle 228">
              <a:extLst>
                <a:ext uri="{FF2B5EF4-FFF2-40B4-BE49-F238E27FC236}">
                  <a16:creationId xmlns:a16="http://schemas.microsoft.com/office/drawing/2014/main" id="{30A07BA0-F34F-4D9A-AC0F-8E1DB79BE9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4" y="2476"/>
              <a:ext cx="1227" cy="460"/>
            </a:xfrm>
            <a:prstGeom prst="rect">
              <a:avLst/>
            </a:prstGeom>
            <a:solidFill>
              <a:srgbClr val="FFFFFF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227000" prstMaterial="legacyWireframe">
              <a:bevelT w="13500" h="13500" prst="angle"/>
              <a:bevelB w="13500" h="13500" prst="angle"/>
              <a:extrusionClr>
                <a:srgbClr val="FFFFFF"/>
              </a:extrusionClr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>
              <a:flatTx/>
            </a:bodyPr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800" b="1">
                  <a:solidFill>
                    <a:srgbClr val="FFFFFF"/>
                  </a:solidFill>
                </a:rPr>
                <a:t>a</a:t>
              </a:r>
              <a:endParaRPr lang="en-US" altLang="ko-KR" sz="1800" b="1"/>
            </a:p>
          </p:txBody>
        </p:sp>
      </p:grpSp>
      <p:grpSp>
        <p:nvGrpSpPr>
          <p:cNvPr id="45" name="Group 229">
            <a:extLst>
              <a:ext uri="{FF2B5EF4-FFF2-40B4-BE49-F238E27FC236}">
                <a16:creationId xmlns:a16="http://schemas.microsoft.com/office/drawing/2014/main" id="{2AFC4693-C217-44CC-8D15-9945C7269F26}"/>
              </a:ext>
            </a:extLst>
          </p:cNvPr>
          <p:cNvGrpSpPr>
            <a:grpSpLocks/>
          </p:cNvGrpSpPr>
          <p:nvPr/>
        </p:nvGrpSpPr>
        <p:grpSpPr bwMode="auto">
          <a:xfrm>
            <a:off x="3092771" y="3617913"/>
            <a:ext cx="396875" cy="365125"/>
            <a:chOff x="2734" y="2476"/>
            <a:chExt cx="1227" cy="463"/>
          </a:xfrm>
        </p:grpSpPr>
        <p:sp>
          <p:nvSpPr>
            <p:cNvPr id="46" name="Rectangle 230">
              <a:extLst>
                <a:ext uri="{FF2B5EF4-FFF2-40B4-BE49-F238E27FC236}">
                  <a16:creationId xmlns:a16="http://schemas.microsoft.com/office/drawing/2014/main" id="{26925C02-8362-4240-8DBE-6222268BDB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4" y="2476"/>
              <a:ext cx="1225" cy="463"/>
            </a:xfrm>
            <a:prstGeom prst="rect">
              <a:avLst/>
            </a:prstGeom>
            <a:solidFill>
              <a:srgbClr val="DDDDDD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227000" prstMaterial="legacyMatte">
              <a:bevelT w="13500" h="13500" prst="angle"/>
              <a:bevelB w="13500" h="13500" prst="angle"/>
              <a:extrusionClr>
                <a:srgbClr val="DDDDDD"/>
              </a:extrusionClr>
              <a:contourClr>
                <a:srgbClr val="DDDDDD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>
              <a:flatTx/>
            </a:bodyPr>
            <a:lstStyle/>
            <a:p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 b="1"/>
            </a:p>
          </p:txBody>
        </p:sp>
        <p:sp>
          <p:nvSpPr>
            <p:cNvPr id="47" name="Rectangle 231">
              <a:extLst>
                <a:ext uri="{FF2B5EF4-FFF2-40B4-BE49-F238E27FC236}">
                  <a16:creationId xmlns:a16="http://schemas.microsoft.com/office/drawing/2014/main" id="{71B78348-3EE7-4936-BF5B-150EF63A3E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4" y="2476"/>
              <a:ext cx="1227" cy="460"/>
            </a:xfrm>
            <a:prstGeom prst="rect">
              <a:avLst/>
            </a:prstGeom>
            <a:solidFill>
              <a:srgbClr val="FFFFFF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227000" prstMaterial="legacyWireframe">
              <a:bevelT w="13500" h="13500" prst="angle"/>
              <a:bevelB w="13500" h="13500" prst="angle"/>
              <a:extrusionClr>
                <a:srgbClr val="FFFFFF"/>
              </a:extrusionClr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>
              <a:flatTx/>
            </a:bodyPr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800" b="1">
                  <a:solidFill>
                    <a:srgbClr val="FFFFFF"/>
                  </a:solidFill>
                </a:rPr>
                <a:t>d</a:t>
              </a:r>
              <a:endParaRPr lang="en-US" altLang="ko-KR" sz="1800" b="1"/>
            </a:p>
          </p:txBody>
        </p:sp>
      </p:grpSp>
      <p:grpSp>
        <p:nvGrpSpPr>
          <p:cNvPr id="48" name="Group 232">
            <a:extLst>
              <a:ext uri="{FF2B5EF4-FFF2-40B4-BE49-F238E27FC236}">
                <a16:creationId xmlns:a16="http://schemas.microsoft.com/office/drawing/2014/main" id="{771540DB-6B32-438D-889B-E57BCC6099E5}"/>
              </a:ext>
            </a:extLst>
          </p:cNvPr>
          <p:cNvGrpSpPr>
            <a:grpSpLocks/>
          </p:cNvGrpSpPr>
          <p:nvPr/>
        </p:nvGrpSpPr>
        <p:grpSpPr bwMode="auto">
          <a:xfrm>
            <a:off x="3489646" y="3617913"/>
            <a:ext cx="396875" cy="365125"/>
            <a:chOff x="2734" y="2476"/>
            <a:chExt cx="1227" cy="463"/>
          </a:xfrm>
        </p:grpSpPr>
        <p:sp>
          <p:nvSpPr>
            <p:cNvPr id="49" name="Rectangle 233">
              <a:extLst>
                <a:ext uri="{FF2B5EF4-FFF2-40B4-BE49-F238E27FC236}">
                  <a16:creationId xmlns:a16="http://schemas.microsoft.com/office/drawing/2014/main" id="{084294F3-680C-4077-8DFF-2346CCF3A6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4" y="2476"/>
              <a:ext cx="1225" cy="463"/>
            </a:xfrm>
            <a:prstGeom prst="rect">
              <a:avLst/>
            </a:prstGeom>
            <a:solidFill>
              <a:srgbClr val="DDDDDD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227000" prstMaterial="legacyMatte">
              <a:bevelT w="13500" h="13500" prst="angle"/>
              <a:bevelB w="13500" h="13500" prst="angle"/>
              <a:extrusionClr>
                <a:srgbClr val="DDDDDD"/>
              </a:extrusionClr>
              <a:contourClr>
                <a:srgbClr val="DDDDDD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>
              <a:flatTx/>
            </a:bodyPr>
            <a:lstStyle/>
            <a:p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 b="1"/>
            </a:p>
          </p:txBody>
        </p:sp>
        <p:sp>
          <p:nvSpPr>
            <p:cNvPr id="50" name="Rectangle 234">
              <a:extLst>
                <a:ext uri="{FF2B5EF4-FFF2-40B4-BE49-F238E27FC236}">
                  <a16:creationId xmlns:a16="http://schemas.microsoft.com/office/drawing/2014/main" id="{4F6D525E-6D03-41EB-92DB-CED1FAF29E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4" y="2476"/>
              <a:ext cx="1227" cy="460"/>
            </a:xfrm>
            <a:prstGeom prst="rect">
              <a:avLst/>
            </a:prstGeom>
            <a:solidFill>
              <a:srgbClr val="FFFFFF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227000" prstMaterial="legacyWireframe">
              <a:bevelT w="13500" h="13500" prst="angle"/>
              <a:bevelB w="13500" h="13500" prst="angle"/>
              <a:extrusionClr>
                <a:srgbClr val="FFFFFF"/>
              </a:extrusionClr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>
              <a:flatTx/>
            </a:bodyPr>
            <a:lstStyle/>
            <a:p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 b="1"/>
            </a:p>
          </p:txBody>
        </p:sp>
      </p:grpSp>
      <p:grpSp>
        <p:nvGrpSpPr>
          <p:cNvPr id="51" name="Group 235">
            <a:extLst>
              <a:ext uri="{FF2B5EF4-FFF2-40B4-BE49-F238E27FC236}">
                <a16:creationId xmlns:a16="http://schemas.microsoft.com/office/drawing/2014/main" id="{2EE1CE48-ECCA-42DC-A486-51EA7F9A6706}"/>
              </a:ext>
            </a:extLst>
          </p:cNvPr>
          <p:cNvGrpSpPr>
            <a:grpSpLocks/>
          </p:cNvGrpSpPr>
          <p:nvPr/>
        </p:nvGrpSpPr>
        <p:grpSpPr bwMode="auto">
          <a:xfrm>
            <a:off x="3884934" y="3617913"/>
            <a:ext cx="398462" cy="365125"/>
            <a:chOff x="2734" y="2476"/>
            <a:chExt cx="1227" cy="463"/>
          </a:xfrm>
        </p:grpSpPr>
        <p:sp>
          <p:nvSpPr>
            <p:cNvPr id="52" name="Rectangle 236">
              <a:extLst>
                <a:ext uri="{FF2B5EF4-FFF2-40B4-BE49-F238E27FC236}">
                  <a16:creationId xmlns:a16="http://schemas.microsoft.com/office/drawing/2014/main" id="{E5BE4A75-AD65-4C7B-B2DB-982E2AB99B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4" y="2476"/>
              <a:ext cx="1225" cy="463"/>
            </a:xfrm>
            <a:prstGeom prst="rect">
              <a:avLst/>
            </a:prstGeom>
            <a:solidFill>
              <a:srgbClr val="DDDDDD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227000" prstMaterial="legacyMatte">
              <a:bevelT w="13500" h="13500" prst="angle"/>
              <a:bevelB w="13500" h="13500" prst="angle"/>
              <a:extrusionClr>
                <a:srgbClr val="DDDDDD"/>
              </a:extrusionClr>
              <a:contourClr>
                <a:srgbClr val="DDDDDD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>
              <a:flatTx/>
            </a:bodyPr>
            <a:lstStyle/>
            <a:p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 b="1"/>
            </a:p>
          </p:txBody>
        </p:sp>
        <p:sp>
          <p:nvSpPr>
            <p:cNvPr id="53" name="Rectangle 237">
              <a:extLst>
                <a:ext uri="{FF2B5EF4-FFF2-40B4-BE49-F238E27FC236}">
                  <a16:creationId xmlns:a16="http://schemas.microsoft.com/office/drawing/2014/main" id="{B0A90E72-9490-419E-9B64-9C5A317BF9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4" y="2476"/>
              <a:ext cx="1227" cy="460"/>
            </a:xfrm>
            <a:prstGeom prst="rect">
              <a:avLst/>
            </a:prstGeom>
            <a:solidFill>
              <a:srgbClr val="FFFFFF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227000" prstMaterial="legacyWireframe">
              <a:bevelT w="13500" h="13500" prst="angle"/>
              <a:bevelB w="13500" h="13500" prst="angle"/>
              <a:extrusionClr>
                <a:srgbClr val="FFFFFF"/>
              </a:extrusionClr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>
              <a:flatTx/>
            </a:bodyPr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800" b="1">
                  <a:solidFill>
                    <a:srgbClr val="FFFFFF"/>
                  </a:solidFill>
                </a:rPr>
                <a:t>G</a:t>
              </a:r>
              <a:endParaRPr lang="en-US" altLang="ko-KR" sz="1800" b="1"/>
            </a:p>
          </p:txBody>
        </p:sp>
      </p:grpSp>
      <p:grpSp>
        <p:nvGrpSpPr>
          <p:cNvPr id="54" name="Group 238">
            <a:extLst>
              <a:ext uri="{FF2B5EF4-FFF2-40B4-BE49-F238E27FC236}">
                <a16:creationId xmlns:a16="http://schemas.microsoft.com/office/drawing/2014/main" id="{54A4CE9E-7AA1-4657-B903-9F2474E961ED}"/>
              </a:ext>
            </a:extLst>
          </p:cNvPr>
          <p:cNvGrpSpPr>
            <a:grpSpLocks/>
          </p:cNvGrpSpPr>
          <p:nvPr/>
        </p:nvGrpSpPr>
        <p:grpSpPr bwMode="auto">
          <a:xfrm>
            <a:off x="4280221" y="3617913"/>
            <a:ext cx="396875" cy="365125"/>
            <a:chOff x="2734" y="2476"/>
            <a:chExt cx="1227" cy="463"/>
          </a:xfrm>
        </p:grpSpPr>
        <p:sp>
          <p:nvSpPr>
            <p:cNvPr id="55" name="Rectangle 239">
              <a:extLst>
                <a:ext uri="{FF2B5EF4-FFF2-40B4-BE49-F238E27FC236}">
                  <a16:creationId xmlns:a16="http://schemas.microsoft.com/office/drawing/2014/main" id="{36B74B79-392A-4962-BEAC-FD5F0D33DB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4" y="2476"/>
              <a:ext cx="1225" cy="463"/>
            </a:xfrm>
            <a:prstGeom prst="rect">
              <a:avLst/>
            </a:prstGeom>
            <a:solidFill>
              <a:srgbClr val="DDDDDD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227000" prstMaterial="legacyMatte">
              <a:bevelT w="13500" h="13500" prst="angle"/>
              <a:bevelB w="13500" h="13500" prst="angle"/>
              <a:extrusionClr>
                <a:srgbClr val="DDDDDD"/>
              </a:extrusionClr>
              <a:contourClr>
                <a:srgbClr val="DDDDDD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>
              <a:flatTx/>
            </a:bodyPr>
            <a:lstStyle/>
            <a:p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 b="1"/>
            </a:p>
          </p:txBody>
        </p:sp>
        <p:sp>
          <p:nvSpPr>
            <p:cNvPr id="56" name="Rectangle 240">
              <a:extLst>
                <a:ext uri="{FF2B5EF4-FFF2-40B4-BE49-F238E27FC236}">
                  <a16:creationId xmlns:a16="http://schemas.microsoft.com/office/drawing/2014/main" id="{82FEAAFE-9139-4095-8AB9-B7F455902A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4" y="2476"/>
              <a:ext cx="1227" cy="460"/>
            </a:xfrm>
            <a:prstGeom prst="rect">
              <a:avLst/>
            </a:prstGeom>
            <a:solidFill>
              <a:srgbClr val="FFFFFF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227000" prstMaterial="legacyWireframe">
              <a:bevelT w="13500" h="13500" prst="angle"/>
              <a:bevelB w="13500" h="13500" prst="angle"/>
              <a:extrusionClr>
                <a:srgbClr val="FFFFFF"/>
              </a:extrusionClr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>
              <a:flatTx/>
            </a:bodyPr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800" b="1">
                  <a:solidFill>
                    <a:srgbClr val="FFFFFF"/>
                  </a:solidFill>
                </a:rPr>
                <a:t>a</a:t>
              </a:r>
              <a:endParaRPr lang="en-US" altLang="ko-KR" sz="1800" b="1"/>
            </a:p>
          </p:txBody>
        </p:sp>
      </p:grpSp>
      <p:grpSp>
        <p:nvGrpSpPr>
          <p:cNvPr id="57" name="Group 241">
            <a:extLst>
              <a:ext uri="{FF2B5EF4-FFF2-40B4-BE49-F238E27FC236}">
                <a16:creationId xmlns:a16="http://schemas.microsoft.com/office/drawing/2014/main" id="{234B2A8B-3BF1-4D86-ADF1-C4A86FE6F647}"/>
              </a:ext>
            </a:extLst>
          </p:cNvPr>
          <p:cNvGrpSpPr>
            <a:grpSpLocks/>
          </p:cNvGrpSpPr>
          <p:nvPr/>
        </p:nvGrpSpPr>
        <p:grpSpPr bwMode="auto">
          <a:xfrm>
            <a:off x="4677096" y="3617913"/>
            <a:ext cx="395288" cy="365125"/>
            <a:chOff x="2734" y="2476"/>
            <a:chExt cx="1227" cy="463"/>
          </a:xfrm>
        </p:grpSpPr>
        <p:sp>
          <p:nvSpPr>
            <p:cNvPr id="58" name="Rectangle 242">
              <a:extLst>
                <a:ext uri="{FF2B5EF4-FFF2-40B4-BE49-F238E27FC236}">
                  <a16:creationId xmlns:a16="http://schemas.microsoft.com/office/drawing/2014/main" id="{45281FC9-9503-44FF-A169-B15B60C7A6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4" y="2476"/>
              <a:ext cx="1225" cy="463"/>
            </a:xfrm>
            <a:prstGeom prst="rect">
              <a:avLst/>
            </a:prstGeom>
            <a:solidFill>
              <a:srgbClr val="DDDDDD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227000" prstMaterial="legacyMatte">
              <a:bevelT w="13500" h="13500" prst="angle"/>
              <a:bevelB w="13500" h="13500" prst="angle"/>
              <a:extrusionClr>
                <a:srgbClr val="DDDDDD"/>
              </a:extrusionClr>
              <a:contourClr>
                <a:srgbClr val="DDDDDD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>
              <a:flatTx/>
            </a:bodyPr>
            <a:lstStyle/>
            <a:p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 b="1"/>
            </a:p>
          </p:txBody>
        </p:sp>
        <p:sp>
          <p:nvSpPr>
            <p:cNvPr id="59" name="Rectangle 243">
              <a:extLst>
                <a:ext uri="{FF2B5EF4-FFF2-40B4-BE49-F238E27FC236}">
                  <a16:creationId xmlns:a16="http://schemas.microsoft.com/office/drawing/2014/main" id="{C9B70A70-A6C4-4781-8189-C622983637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4" y="2476"/>
              <a:ext cx="1227" cy="460"/>
            </a:xfrm>
            <a:prstGeom prst="rect">
              <a:avLst/>
            </a:prstGeom>
            <a:solidFill>
              <a:srgbClr val="FFFFFF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227000" prstMaterial="legacyWireframe">
              <a:bevelT w="13500" h="13500" prst="angle"/>
              <a:bevelB w="13500" h="13500" prst="angle"/>
              <a:extrusionClr>
                <a:srgbClr val="FFFFFF"/>
              </a:extrusionClr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>
              <a:flatTx/>
            </a:bodyPr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800" b="1">
                  <a:solidFill>
                    <a:srgbClr val="FFFFFF"/>
                  </a:solidFill>
                </a:rPr>
                <a:t>m</a:t>
              </a:r>
              <a:endParaRPr lang="en-US" altLang="ko-KR" sz="1800" b="1"/>
            </a:p>
          </p:txBody>
        </p:sp>
      </p:grpSp>
      <p:grpSp>
        <p:nvGrpSpPr>
          <p:cNvPr id="60" name="Group 244">
            <a:extLst>
              <a:ext uri="{FF2B5EF4-FFF2-40B4-BE49-F238E27FC236}">
                <a16:creationId xmlns:a16="http://schemas.microsoft.com/office/drawing/2014/main" id="{EB88E1E0-9B78-46EC-9E5A-ADF8A772EB22}"/>
              </a:ext>
            </a:extLst>
          </p:cNvPr>
          <p:cNvGrpSpPr>
            <a:grpSpLocks/>
          </p:cNvGrpSpPr>
          <p:nvPr/>
        </p:nvGrpSpPr>
        <p:grpSpPr bwMode="auto">
          <a:xfrm>
            <a:off x="5072384" y="3617913"/>
            <a:ext cx="396875" cy="365125"/>
            <a:chOff x="2734" y="2476"/>
            <a:chExt cx="1227" cy="463"/>
          </a:xfrm>
        </p:grpSpPr>
        <p:sp>
          <p:nvSpPr>
            <p:cNvPr id="61" name="Rectangle 245">
              <a:extLst>
                <a:ext uri="{FF2B5EF4-FFF2-40B4-BE49-F238E27FC236}">
                  <a16:creationId xmlns:a16="http://schemas.microsoft.com/office/drawing/2014/main" id="{F063D1C8-4AA9-486F-AAB0-0F60B32609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4" y="2476"/>
              <a:ext cx="1225" cy="463"/>
            </a:xfrm>
            <a:prstGeom prst="rect">
              <a:avLst/>
            </a:prstGeom>
            <a:solidFill>
              <a:srgbClr val="DDDDDD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227000" prstMaterial="legacyMatte">
              <a:bevelT w="13500" h="13500" prst="angle"/>
              <a:bevelB w="13500" h="13500" prst="angle"/>
              <a:extrusionClr>
                <a:srgbClr val="DDDDDD"/>
              </a:extrusionClr>
              <a:contourClr>
                <a:srgbClr val="DDDDDD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>
              <a:flatTx/>
            </a:bodyPr>
            <a:lstStyle/>
            <a:p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 b="1"/>
            </a:p>
          </p:txBody>
        </p:sp>
        <p:sp>
          <p:nvSpPr>
            <p:cNvPr id="62" name="Rectangle 246">
              <a:extLst>
                <a:ext uri="{FF2B5EF4-FFF2-40B4-BE49-F238E27FC236}">
                  <a16:creationId xmlns:a16="http://schemas.microsoft.com/office/drawing/2014/main" id="{009768CD-F7DD-4487-A20D-1AA93D3A91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4" y="2476"/>
              <a:ext cx="1227" cy="460"/>
            </a:xfrm>
            <a:prstGeom prst="rect">
              <a:avLst/>
            </a:prstGeom>
            <a:solidFill>
              <a:srgbClr val="FFFFFF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227000" prstMaterial="legacyWireframe">
              <a:bevelT w="13500" h="13500" prst="angle"/>
              <a:bevelB w="13500" h="13500" prst="angle"/>
              <a:extrusionClr>
                <a:srgbClr val="FFFFFF"/>
              </a:extrusionClr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>
              <a:flatTx/>
            </a:bodyPr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800" b="1">
                  <a:solidFill>
                    <a:srgbClr val="FFFFFF"/>
                  </a:solidFill>
                </a:rPr>
                <a:t>e</a:t>
              </a:r>
              <a:endParaRPr lang="en-US" altLang="ko-KR" sz="1800" b="1"/>
            </a:p>
          </p:txBody>
        </p:sp>
      </p:grpSp>
      <p:grpSp>
        <p:nvGrpSpPr>
          <p:cNvPr id="63" name="Group 247">
            <a:extLst>
              <a:ext uri="{FF2B5EF4-FFF2-40B4-BE49-F238E27FC236}">
                <a16:creationId xmlns:a16="http://schemas.microsoft.com/office/drawing/2014/main" id="{C4E86A38-A95E-4FC8-9D94-009871C93609}"/>
              </a:ext>
            </a:extLst>
          </p:cNvPr>
          <p:cNvGrpSpPr>
            <a:grpSpLocks/>
          </p:cNvGrpSpPr>
          <p:nvPr/>
        </p:nvGrpSpPr>
        <p:grpSpPr bwMode="auto">
          <a:xfrm>
            <a:off x="5469259" y="3617913"/>
            <a:ext cx="396875" cy="365125"/>
            <a:chOff x="2734" y="2476"/>
            <a:chExt cx="1227" cy="463"/>
          </a:xfrm>
        </p:grpSpPr>
        <p:sp>
          <p:nvSpPr>
            <p:cNvPr id="64" name="Rectangle 248">
              <a:extLst>
                <a:ext uri="{FF2B5EF4-FFF2-40B4-BE49-F238E27FC236}">
                  <a16:creationId xmlns:a16="http://schemas.microsoft.com/office/drawing/2014/main" id="{562396BE-796E-4E68-B1AB-4835C4AF13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4" y="2476"/>
              <a:ext cx="1225" cy="463"/>
            </a:xfrm>
            <a:prstGeom prst="rect">
              <a:avLst/>
            </a:prstGeom>
            <a:solidFill>
              <a:srgbClr val="FFFFFF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227000" prstMaterial="legacyMatte">
              <a:bevelT w="13500" h="13500" prst="angle"/>
              <a:bevelB w="13500" h="13500" prst="angle"/>
              <a:extrusionClr>
                <a:srgbClr val="FFFFFF"/>
              </a:extrusionClr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>
              <a:flatTx/>
            </a:bodyPr>
            <a:lstStyle/>
            <a:p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 b="1"/>
            </a:p>
          </p:txBody>
        </p:sp>
        <p:sp>
          <p:nvSpPr>
            <p:cNvPr id="65" name="Rectangle 249">
              <a:extLst>
                <a:ext uri="{FF2B5EF4-FFF2-40B4-BE49-F238E27FC236}">
                  <a16:creationId xmlns:a16="http://schemas.microsoft.com/office/drawing/2014/main" id="{6705658A-70B0-458D-B7E4-2DA8D703EF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4" y="2476"/>
              <a:ext cx="1227" cy="460"/>
            </a:xfrm>
            <a:prstGeom prst="rect">
              <a:avLst/>
            </a:prstGeom>
            <a:solidFill>
              <a:srgbClr val="FFFFFF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227000" prstMaterial="legacyWireframe">
              <a:bevelT w="13500" h="13500" prst="angle"/>
              <a:bevelB w="13500" h="13500" prst="angle"/>
              <a:extrusionClr>
                <a:srgbClr val="FFFFFF"/>
              </a:extrusionClr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>
              <a:flatTx/>
            </a:bodyPr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800" b="1">
                  <a:solidFill>
                    <a:srgbClr val="FFFFFF"/>
                  </a:solidFill>
                </a:rPr>
                <a:t>\0</a:t>
              </a:r>
              <a:endParaRPr lang="en-US" altLang="ko-KR" sz="1800" b="1"/>
            </a:p>
          </p:txBody>
        </p:sp>
      </p:grpSp>
      <p:grpSp>
        <p:nvGrpSpPr>
          <p:cNvPr id="66" name="Group 250">
            <a:extLst>
              <a:ext uri="{FF2B5EF4-FFF2-40B4-BE49-F238E27FC236}">
                <a16:creationId xmlns:a16="http://schemas.microsoft.com/office/drawing/2014/main" id="{B11715E4-AC4C-451A-BF0E-DB42966348D2}"/>
              </a:ext>
            </a:extLst>
          </p:cNvPr>
          <p:cNvGrpSpPr>
            <a:grpSpLocks/>
          </p:cNvGrpSpPr>
          <p:nvPr/>
        </p:nvGrpSpPr>
        <p:grpSpPr bwMode="auto">
          <a:xfrm>
            <a:off x="1903734" y="4164013"/>
            <a:ext cx="398462" cy="368300"/>
            <a:chOff x="2734" y="2476"/>
            <a:chExt cx="1227" cy="463"/>
          </a:xfrm>
        </p:grpSpPr>
        <p:sp>
          <p:nvSpPr>
            <p:cNvPr id="67" name="Rectangle 251">
              <a:extLst>
                <a:ext uri="{FF2B5EF4-FFF2-40B4-BE49-F238E27FC236}">
                  <a16:creationId xmlns:a16="http://schemas.microsoft.com/office/drawing/2014/main" id="{C6F36335-30D9-4899-B800-B4DBD35343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4" y="2476"/>
              <a:ext cx="1225" cy="463"/>
            </a:xfrm>
            <a:prstGeom prst="rect">
              <a:avLst/>
            </a:prstGeom>
            <a:solidFill>
              <a:srgbClr val="DDDDDD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227000" prstMaterial="legacyMatte">
              <a:bevelT w="13500" h="13500" prst="angle"/>
              <a:bevelB w="13500" h="13500" prst="angle"/>
              <a:extrusionClr>
                <a:srgbClr val="DDDDDD"/>
              </a:extrusionClr>
              <a:contourClr>
                <a:srgbClr val="DDDDDD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>
              <a:flatTx/>
            </a:bodyPr>
            <a:lstStyle/>
            <a:p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 b="1"/>
            </a:p>
          </p:txBody>
        </p:sp>
        <p:sp>
          <p:nvSpPr>
            <p:cNvPr id="68" name="Rectangle 252">
              <a:extLst>
                <a:ext uri="{FF2B5EF4-FFF2-40B4-BE49-F238E27FC236}">
                  <a16:creationId xmlns:a16="http://schemas.microsoft.com/office/drawing/2014/main" id="{976CFEB5-3A9C-46F5-805E-A964658A0A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4" y="2476"/>
              <a:ext cx="1227" cy="460"/>
            </a:xfrm>
            <a:prstGeom prst="rect">
              <a:avLst/>
            </a:prstGeom>
            <a:solidFill>
              <a:srgbClr val="FFFFFF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227000" prstMaterial="legacyWireframe">
              <a:bevelT w="13500" h="13500" prst="angle"/>
              <a:bevelB w="13500" h="13500" prst="angle"/>
              <a:extrusionClr>
                <a:srgbClr val="FFFFFF"/>
              </a:extrusionClr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>
              <a:flatTx/>
            </a:bodyPr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800" b="1">
                  <a:solidFill>
                    <a:srgbClr val="FFFFFF"/>
                  </a:solidFill>
                </a:rPr>
                <a:t>2</a:t>
              </a:r>
              <a:endParaRPr lang="en-US" altLang="ko-KR" sz="1800" b="1"/>
            </a:p>
          </p:txBody>
        </p:sp>
      </p:grpSp>
      <p:grpSp>
        <p:nvGrpSpPr>
          <p:cNvPr id="69" name="Group 253">
            <a:extLst>
              <a:ext uri="{FF2B5EF4-FFF2-40B4-BE49-F238E27FC236}">
                <a16:creationId xmlns:a16="http://schemas.microsoft.com/office/drawing/2014/main" id="{C56145B9-504C-46C5-BD08-FB093AFF54FF}"/>
              </a:ext>
            </a:extLst>
          </p:cNvPr>
          <p:cNvGrpSpPr>
            <a:grpSpLocks/>
          </p:cNvGrpSpPr>
          <p:nvPr/>
        </p:nvGrpSpPr>
        <p:grpSpPr bwMode="auto">
          <a:xfrm>
            <a:off x="2302196" y="4164013"/>
            <a:ext cx="396875" cy="368300"/>
            <a:chOff x="2734" y="2476"/>
            <a:chExt cx="1227" cy="463"/>
          </a:xfrm>
        </p:grpSpPr>
        <p:sp>
          <p:nvSpPr>
            <p:cNvPr id="70" name="Rectangle 254">
              <a:extLst>
                <a:ext uri="{FF2B5EF4-FFF2-40B4-BE49-F238E27FC236}">
                  <a16:creationId xmlns:a16="http://schemas.microsoft.com/office/drawing/2014/main" id="{5A3ABEA8-B6A0-4BC6-9292-ED57B7F0D8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4" y="2476"/>
              <a:ext cx="1225" cy="463"/>
            </a:xfrm>
            <a:prstGeom prst="rect">
              <a:avLst/>
            </a:prstGeom>
            <a:solidFill>
              <a:srgbClr val="DDDDDD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227000" prstMaterial="legacyMatte">
              <a:bevelT w="13500" h="13500" prst="angle"/>
              <a:bevelB w="13500" h="13500" prst="angle"/>
              <a:extrusionClr>
                <a:srgbClr val="DDDDDD"/>
              </a:extrusionClr>
              <a:contourClr>
                <a:srgbClr val="DDDDDD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>
              <a:flatTx/>
            </a:bodyPr>
            <a:lstStyle/>
            <a:p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 b="1"/>
            </a:p>
          </p:txBody>
        </p:sp>
        <p:sp>
          <p:nvSpPr>
            <p:cNvPr id="71" name="Rectangle 255">
              <a:extLst>
                <a:ext uri="{FF2B5EF4-FFF2-40B4-BE49-F238E27FC236}">
                  <a16:creationId xmlns:a16="http://schemas.microsoft.com/office/drawing/2014/main" id="{F9DB2601-ECF3-49C1-982E-F628769CC7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4" y="2476"/>
              <a:ext cx="1227" cy="460"/>
            </a:xfrm>
            <a:prstGeom prst="rect">
              <a:avLst/>
            </a:prstGeom>
            <a:solidFill>
              <a:srgbClr val="FFFFFF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227000" prstMaterial="legacyWireframe">
              <a:bevelT w="13500" h="13500" prst="angle"/>
              <a:bevelB w="13500" h="13500" prst="angle"/>
              <a:extrusionClr>
                <a:srgbClr val="FFFFFF"/>
              </a:extrusionClr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>
              <a:flatTx/>
            </a:bodyPr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ko-KR" altLang="en-US" sz="1800" b="1">
                  <a:solidFill>
                    <a:srgbClr val="FFFFFF"/>
                  </a:solidFill>
                </a:rPr>
                <a:t> </a:t>
              </a:r>
              <a:endParaRPr lang="ko-KR" altLang="en-US" sz="1800" b="1"/>
            </a:p>
          </p:txBody>
        </p:sp>
      </p:grpSp>
      <p:grpSp>
        <p:nvGrpSpPr>
          <p:cNvPr id="72" name="Group 256">
            <a:extLst>
              <a:ext uri="{FF2B5EF4-FFF2-40B4-BE49-F238E27FC236}">
                <a16:creationId xmlns:a16="http://schemas.microsoft.com/office/drawing/2014/main" id="{806DC94F-9F20-4D9C-9902-0EA2AF06A206}"/>
              </a:ext>
            </a:extLst>
          </p:cNvPr>
          <p:cNvGrpSpPr>
            <a:grpSpLocks/>
          </p:cNvGrpSpPr>
          <p:nvPr/>
        </p:nvGrpSpPr>
        <p:grpSpPr bwMode="auto">
          <a:xfrm>
            <a:off x="2695896" y="4164013"/>
            <a:ext cx="396875" cy="368300"/>
            <a:chOff x="2734" y="2476"/>
            <a:chExt cx="1227" cy="463"/>
          </a:xfrm>
        </p:grpSpPr>
        <p:sp>
          <p:nvSpPr>
            <p:cNvPr id="73" name="Rectangle 257">
              <a:extLst>
                <a:ext uri="{FF2B5EF4-FFF2-40B4-BE49-F238E27FC236}">
                  <a16:creationId xmlns:a16="http://schemas.microsoft.com/office/drawing/2014/main" id="{0FE77E74-53CB-40A1-85EF-7C17FD78EF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4" y="2476"/>
              <a:ext cx="1225" cy="463"/>
            </a:xfrm>
            <a:prstGeom prst="rect">
              <a:avLst/>
            </a:prstGeom>
            <a:solidFill>
              <a:srgbClr val="DDDDDD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227000" prstMaterial="legacyMatte">
              <a:bevelT w="13500" h="13500" prst="angle"/>
              <a:bevelB w="13500" h="13500" prst="angle"/>
              <a:extrusionClr>
                <a:srgbClr val="DDDDDD"/>
              </a:extrusionClr>
              <a:contourClr>
                <a:srgbClr val="DDDDDD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>
              <a:flatTx/>
            </a:bodyPr>
            <a:lstStyle/>
            <a:p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 b="1"/>
            </a:p>
          </p:txBody>
        </p:sp>
        <p:sp>
          <p:nvSpPr>
            <p:cNvPr id="74" name="Rectangle 258">
              <a:extLst>
                <a:ext uri="{FF2B5EF4-FFF2-40B4-BE49-F238E27FC236}">
                  <a16:creationId xmlns:a16="http://schemas.microsoft.com/office/drawing/2014/main" id="{ED074A95-3A5F-4925-9D77-163C46C71E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4" y="2476"/>
              <a:ext cx="1227" cy="460"/>
            </a:xfrm>
            <a:prstGeom prst="rect">
              <a:avLst/>
            </a:prstGeom>
            <a:solidFill>
              <a:srgbClr val="FFFFFF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227000" prstMaterial="legacyWireframe">
              <a:bevelT w="13500" h="13500" prst="angle"/>
              <a:bevelB w="13500" h="13500" prst="angle"/>
              <a:extrusionClr>
                <a:srgbClr val="FFFFFF"/>
              </a:extrusionClr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>
              <a:flatTx/>
            </a:bodyPr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800" b="1">
                  <a:solidFill>
                    <a:srgbClr val="FFFFFF"/>
                  </a:solidFill>
                </a:rPr>
                <a:t>P</a:t>
              </a:r>
              <a:endParaRPr lang="en-US" altLang="ko-KR" sz="1800" b="1"/>
            </a:p>
          </p:txBody>
        </p:sp>
      </p:grpSp>
      <p:grpSp>
        <p:nvGrpSpPr>
          <p:cNvPr id="75" name="Group 259">
            <a:extLst>
              <a:ext uri="{FF2B5EF4-FFF2-40B4-BE49-F238E27FC236}">
                <a16:creationId xmlns:a16="http://schemas.microsoft.com/office/drawing/2014/main" id="{F4A52A26-F5AE-4514-AA2C-E923DC7F2B6E}"/>
              </a:ext>
            </a:extLst>
          </p:cNvPr>
          <p:cNvGrpSpPr>
            <a:grpSpLocks/>
          </p:cNvGrpSpPr>
          <p:nvPr/>
        </p:nvGrpSpPr>
        <p:grpSpPr bwMode="auto">
          <a:xfrm>
            <a:off x="3092771" y="4164013"/>
            <a:ext cx="395288" cy="368300"/>
            <a:chOff x="2734" y="2476"/>
            <a:chExt cx="1227" cy="463"/>
          </a:xfrm>
        </p:grpSpPr>
        <p:sp>
          <p:nvSpPr>
            <p:cNvPr id="76" name="Rectangle 260">
              <a:extLst>
                <a:ext uri="{FF2B5EF4-FFF2-40B4-BE49-F238E27FC236}">
                  <a16:creationId xmlns:a16="http://schemas.microsoft.com/office/drawing/2014/main" id="{7C8929C3-AA8D-4FB4-8519-A4A41355C6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4" y="2476"/>
              <a:ext cx="1225" cy="463"/>
            </a:xfrm>
            <a:prstGeom prst="rect">
              <a:avLst/>
            </a:prstGeom>
            <a:solidFill>
              <a:srgbClr val="DDDDDD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227000" prstMaterial="legacyMatte">
              <a:bevelT w="13500" h="13500" prst="angle"/>
              <a:bevelB w="13500" h="13500" prst="angle"/>
              <a:extrusionClr>
                <a:srgbClr val="DDDDDD"/>
              </a:extrusionClr>
              <a:contourClr>
                <a:srgbClr val="DDDDDD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>
              <a:flatTx/>
            </a:bodyPr>
            <a:lstStyle/>
            <a:p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 b="1"/>
            </a:p>
          </p:txBody>
        </p:sp>
        <p:sp>
          <p:nvSpPr>
            <p:cNvPr id="77" name="Rectangle 261">
              <a:extLst>
                <a:ext uri="{FF2B5EF4-FFF2-40B4-BE49-F238E27FC236}">
                  <a16:creationId xmlns:a16="http://schemas.microsoft.com/office/drawing/2014/main" id="{FDD81299-EC9B-4C44-B3BA-85162EB76F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4" y="2476"/>
              <a:ext cx="1227" cy="460"/>
            </a:xfrm>
            <a:prstGeom prst="rect">
              <a:avLst/>
            </a:prstGeom>
            <a:solidFill>
              <a:srgbClr val="FFFFFF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227000" prstMaterial="legacyWireframe">
              <a:bevelT w="13500" h="13500" prst="angle"/>
              <a:bevelB w="13500" h="13500" prst="angle"/>
              <a:extrusionClr>
                <a:srgbClr val="FFFFFF"/>
              </a:extrusionClr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>
              <a:flatTx/>
            </a:bodyPr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800" b="1">
                  <a:solidFill>
                    <a:srgbClr val="FFFFFF"/>
                  </a:solidFill>
                </a:rPr>
                <a:t>l</a:t>
              </a:r>
              <a:endParaRPr lang="en-US" altLang="ko-KR" sz="1800" b="1"/>
            </a:p>
          </p:txBody>
        </p:sp>
      </p:grpSp>
      <p:grpSp>
        <p:nvGrpSpPr>
          <p:cNvPr id="78" name="Group 262">
            <a:extLst>
              <a:ext uri="{FF2B5EF4-FFF2-40B4-BE49-F238E27FC236}">
                <a16:creationId xmlns:a16="http://schemas.microsoft.com/office/drawing/2014/main" id="{ED661C93-E922-43D5-916E-FD2039F25B7E}"/>
              </a:ext>
            </a:extLst>
          </p:cNvPr>
          <p:cNvGrpSpPr>
            <a:grpSpLocks/>
          </p:cNvGrpSpPr>
          <p:nvPr/>
        </p:nvGrpSpPr>
        <p:grpSpPr bwMode="auto">
          <a:xfrm>
            <a:off x="3488059" y="4164013"/>
            <a:ext cx="398462" cy="368300"/>
            <a:chOff x="2734" y="2476"/>
            <a:chExt cx="1227" cy="463"/>
          </a:xfrm>
        </p:grpSpPr>
        <p:sp>
          <p:nvSpPr>
            <p:cNvPr id="79" name="Rectangle 263">
              <a:extLst>
                <a:ext uri="{FF2B5EF4-FFF2-40B4-BE49-F238E27FC236}">
                  <a16:creationId xmlns:a16="http://schemas.microsoft.com/office/drawing/2014/main" id="{807DC434-725E-4780-A516-A6255FAB27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4" y="2476"/>
              <a:ext cx="1225" cy="463"/>
            </a:xfrm>
            <a:prstGeom prst="rect">
              <a:avLst/>
            </a:prstGeom>
            <a:solidFill>
              <a:srgbClr val="DDDDDD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227000" prstMaterial="legacyMatte">
              <a:bevelT w="13500" h="13500" prst="angle"/>
              <a:bevelB w="13500" h="13500" prst="angle"/>
              <a:extrusionClr>
                <a:srgbClr val="DDDDDD"/>
              </a:extrusionClr>
              <a:contourClr>
                <a:srgbClr val="DDDDDD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>
              <a:flatTx/>
            </a:bodyPr>
            <a:lstStyle/>
            <a:p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 b="1"/>
            </a:p>
          </p:txBody>
        </p:sp>
        <p:sp>
          <p:nvSpPr>
            <p:cNvPr id="80" name="Rectangle 264">
              <a:extLst>
                <a:ext uri="{FF2B5EF4-FFF2-40B4-BE49-F238E27FC236}">
                  <a16:creationId xmlns:a16="http://schemas.microsoft.com/office/drawing/2014/main" id="{4AC41938-A253-49AF-B67D-707A2228A0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4" y="2476"/>
              <a:ext cx="1227" cy="460"/>
            </a:xfrm>
            <a:prstGeom prst="rect">
              <a:avLst/>
            </a:prstGeom>
            <a:solidFill>
              <a:srgbClr val="FFFFFF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227000" prstMaterial="legacyWireframe">
              <a:bevelT w="13500" h="13500" prst="angle"/>
              <a:bevelB w="13500" h="13500" prst="angle"/>
              <a:extrusionClr>
                <a:srgbClr val="FFFFFF"/>
              </a:extrusionClr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>
              <a:flatTx/>
            </a:bodyPr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800" b="1">
                  <a:solidFill>
                    <a:srgbClr val="FFFFFF"/>
                  </a:solidFill>
                </a:rPr>
                <a:t>a</a:t>
              </a:r>
              <a:endParaRPr lang="en-US" altLang="ko-KR" sz="1800" b="1"/>
            </a:p>
          </p:txBody>
        </p:sp>
      </p:grpSp>
      <p:grpSp>
        <p:nvGrpSpPr>
          <p:cNvPr id="81" name="Group 265">
            <a:extLst>
              <a:ext uri="{FF2B5EF4-FFF2-40B4-BE49-F238E27FC236}">
                <a16:creationId xmlns:a16="http://schemas.microsoft.com/office/drawing/2014/main" id="{9CCD6188-2C78-4617-A179-510C1501649D}"/>
              </a:ext>
            </a:extLst>
          </p:cNvPr>
          <p:cNvGrpSpPr>
            <a:grpSpLocks/>
          </p:cNvGrpSpPr>
          <p:nvPr/>
        </p:nvGrpSpPr>
        <p:grpSpPr bwMode="auto">
          <a:xfrm>
            <a:off x="3884934" y="4164013"/>
            <a:ext cx="398462" cy="368300"/>
            <a:chOff x="2734" y="2476"/>
            <a:chExt cx="1227" cy="463"/>
          </a:xfrm>
        </p:grpSpPr>
        <p:sp>
          <p:nvSpPr>
            <p:cNvPr id="82" name="Rectangle 266">
              <a:extLst>
                <a:ext uri="{FF2B5EF4-FFF2-40B4-BE49-F238E27FC236}">
                  <a16:creationId xmlns:a16="http://schemas.microsoft.com/office/drawing/2014/main" id="{9EB2C09C-349F-4A8F-8FA3-8DA124806A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4" y="2476"/>
              <a:ext cx="1225" cy="463"/>
            </a:xfrm>
            <a:prstGeom prst="rect">
              <a:avLst/>
            </a:prstGeom>
            <a:solidFill>
              <a:srgbClr val="DDDDDD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227000" prstMaterial="legacyMatte">
              <a:bevelT w="13500" h="13500" prst="angle"/>
              <a:bevelB w="13500" h="13500" prst="angle"/>
              <a:extrusionClr>
                <a:srgbClr val="DDDDDD"/>
              </a:extrusionClr>
              <a:contourClr>
                <a:srgbClr val="DDDDDD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>
              <a:flatTx/>
            </a:bodyPr>
            <a:lstStyle/>
            <a:p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 b="1"/>
            </a:p>
          </p:txBody>
        </p:sp>
        <p:sp>
          <p:nvSpPr>
            <p:cNvPr id="83" name="Rectangle 267">
              <a:extLst>
                <a:ext uri="{FF2B5EF4-FFF2-40B4-BE49-F238E27FC236}">
                  <a16:creationId xmlns:a16="http://schemas.microsoft.com/office/drawing/2014/main" id="{A7E2A16B-3481-44D2-9B9B-922CEFC8DA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4" y="2476"/>
              <a:ext cx="1227" cy="460"/>
            </a:xfrm>
            <a:prstGeom prst="rect">
              <a:avLst/>
            </a:prstGeom>
            <a:solidFill>
              <a:srgbClr val="FFFFFF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227000" prstMaterial="legacyWireframe">
              <a:bevelT w="13500" h="13500" prst="angle"/>
              <a:bevelB w="13500" h="13500" prst="angle"/>
              <a:extrusionClr>
                <a:srgbClr val="FFFFFF"/>
              </a:extrusionClr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>
              <a:flatTx/>
            </a:bodyPr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800" b="1">
                  <a:solidFill>
                    <a:srgbClr val="FFFFFF"/>
                  </a:solidFill>
                </a:rPr>
                <a:t>y</a:t>
              </a:r>
              <a:endParaRPr lang="en-US" altLang="ko-KR" sz="1800" b="1"/>
            </a:p>
          </p:txBody>
        </p:sp>
      </p:grpSp>
      <p:grpSp>
        <p:nvGrpSpPr>
          <p:cNvPr id="84" name="Group 268">
            <a:extLst>
              <a:ext uri="{FF2B5EF4-FFF2-40B4-BE49-F238E27FC236}">
                <a16:creationId xmlns:a16="http://schemas.microsoft.com/office/drawing/2014/main" id="{F4EB8B21-FD94-43C1-8022-197E080B8E47}"/>
              </a:ext>
            </a:extLst>
          </p:cNvPr>
          <p:cNvGrpSpPr>
            <a:grpSpLocks/>
          </p:cNvGrpSpPr>
          <p:nvPr/>
        </p:nvGrpSpPr>
        <p:grpSpPr bwMode="auto">
          <a:xfrm>
            <a:off x="4280221" y="4164013"/>
            <a:ext cx="396875" cy="368300"/>
            <a:chOff x="2734" y="2476"/>
            <a:chExt cx="1227" cy="463"/>
          </a:xfrm>
        </p:grpSpPr>
        <p:sp>
          <p:nvSpPr>
            <p:cNvPr id="85" name="Rectangle 269">
              <a:extLst>
                <a:ext uri="{FF2B5EF4-FFF2-40B4-BE49-F238E27FC236}">
                  <a16:creationId xmlns:a16="http://schemas.microsoft.com/office/drawing/2014/main" id="{86993041-FF96-4A2B-96CD-A4A2ADF0B1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4" y="2476"/>
              <a:ext cx="1225" cy="463"/>
            </a:xfrm>
            <a:prstGeom prst="rect">
              <a:avLst/>
            </a:prstGeom>
            <a:solidFill>
              <a:srgbClr val="FFFFFF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227000" prstMaterial="legacyMatte">
              <a:bevelT w="13500" h="13500" prst="angle"/>
              <a:bevelB w="13500" h="13500" prst="angle"/>
              <a:extrusionClr>
                <a:srgbClr val="FFFFFF"/>
              </a:extrusionClr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>
              <a:flatTx/>
            </a:bodyPr>
            <a:lstStyle/>
            <a:p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 b="1"/>
            </a:p>
          </p:txBody>
        </p:sp>
        <p:sp>
          <p:nvSpPr>
            <p:cNvPr id="86" name="Rectangle 270">
              <a:extLst>
                <a:ext uri="{FF2B5EF4-FFF2-40B4-BE49-F238E27FC236}">
                  <a16:creationId xmlns:a16="http://schemas.microsoft.com/office/drawing/2014/main" id="{1CD849F2-15AD-4056-AF0C-625B95875A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4" y="2476"/>
              <a:ext cx="1227" cy="460"/>
            </a:xfrm>
            <a:prstGeom prst="rect">
              <a:avLst/>
            </a:prstGeom>
            <a:solidFill>
              <a:srgbClr val="FFFFFF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227000" prstMaterial="legacyWireframe">
              <a:bevelT w="13500" h="13500" prst="angle"/>
              <a:bevelB w="13500" h="13500" prst="angle"/>
              <a:extrusionClr>
                <a:srgbClr val="FFFFFF"/>
              </a:extrusionClr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>
              <a:flatTx/>
            </a:bodyPr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800" b="1">
                  <a:solidFill>
                    <a:srgbClr val="FFFFFF"/>
                  </a:solidFill>
                </a:rPr>
                <a:t>\0</a:t>
              </a:r>
              <a:endParaRPr lang="en-US" altLang="ko-KR" sz="1800" b="1"/>
            </a:p>
          </p:txBody>
        </p:sp>
      </p:grpSp>
      <p:grpSp>
        <p:nvGrpSpPr>
          <p:cNvPr id="87" name="Group 271">
            <a:extLst>
              <a:ext uri="{FF2B5EF4-FFF2-40B4-BE49-F238E27FC236}">
                <a16:creationId xmlns:a16="http://schemas.microsoft.com/office/drawing/2014/main" id="{FF8B14E1-1831-4945-A2E3-F1FDF31BBE09}"/>
              </a:ext>
            </a:extLst>
          </p:cNvPr>
          <p:cNvGrpSpPr>
            <a:grpSpLocks/>
          </p:cNvGrpSpPr>
          <p:nvPr/>
        </p:nvGrpSpPr>
        <p:grpSpPr bwMode="auto">
          <a:xfrm>
            <a:off x="4677096" y="4164013"/>
            <a:ext cx="395288" cy="368300"/>
            <a:chOff x="2734" y="2476"/>
            <a:chExt cx="1227" cy="463"/>
          </a:xfrm>
        </p:grpSpPr>
        <p:sp>
          <p:nvSpPr>
            <p:cNvPr id="88" name="Rectangle 272">
              <a:extLst>
                <a:ext uri="{FF2B5EF4-FFF2-40B4-BE49-F238E27FC236}">
                  <a16:creationId xmlns:a16="http://schemas.microsoft.com/office/drawing/2014/main" id="{E632C394-265D-4136-84B0-8D4EE83CCF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4" y="2476"/>
              <a:ext cx="1225" cy="463"/>
            </a:xfrm>
            <a:prstGeom prst="rect">
              <a:avLst/>
            </a:prstGeom>
            <a:solidFill>
              <a:srgbClr val="FFFFFF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227000" prstMaterial="legacyMatte">
              <a:bevelT w="13500" h="13500" prst="angle"/>
              <a:bevelB w="13500" h="13500" prst="angle"/>
              <a:extrusionClr>
                <a:srgbClr val="FFFFFF"/>
              </a:extrusionClr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>
              <a:flatTx/>
            </a:bodyPr>
            <a:lstStyle/>
            <a:p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 b="1"/>
            </a:p>
          </p:txBody>
        </p:sp>
        <p:sp>
          <p:nvSpPr>
            <p:cNvPr id="89" name="Rectangle 273">
              <a:extLst>
                <a:ext uri="{FF2B5EF4-FFF2-40B4-BE49-F238E27FC236}">
                  <a16:creationId xmlns:a16="http://schemas.microsoft.com/office/drawing/2014/main" id="{93BAB8D2-5738-48A8-9E45-C6F15701F1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4" y="2476"/>
              <a:ext cx="1227" cy="460"/>
            </a:xfrm>
            <a:prstGeom prst="rect">
              <a:avLst/>
            </a:prstGeom>
            <a:solidFill>
              <a:srgbClr val="FFFFFF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227000" prstMaterial="legacyWireframe">
              <a:bevelT w="13500" h="13500" prst="angle"/>
              <a:bevelB w="13500" h="13500" prst="angle"/>
              <a:extrusionClr>
                <a:srgbClr val="FFFFFF"/>
              </a:extrusionClr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>
              <a:flatTx/>
            </a:bodyPr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800" b="1">
                  <a:solidFill>
                    <a:srgbClr val="FFFFFF"/>
                  </a:solidFill>
                </a:rPr>
                <a:t>\0</a:t>
              </a:r>
              <a:endParaRPr lang="en-US" altLang="ko-KR" sz="1800" b="1"/>
            </a:p>
          </p:txBody>
        </p:sp>
      </p:grpSp>
      <p:grpSp>
        <p:nvGrpSpPr>
          <p:cNvPr id="90" name="Group 274">
            <a:extLst>
              <a:ext uri="{FF2B5EF4-FFF2-40B4-BE49-F238E27FC236}">
                <a16:creationId xmlns:a16="http://schemas.microsoft.com/office/drawing/2014/main" id="{63174D8C-CDDD-4843-8F11-62F22D1142A5}"/>
              </a:ext>
            </a:extLst>
          </p:cNvPr>
          <p:cNvGrpSpPr>
            <a:grpSpLocks/>
          </p:cNvGrpSpPr>
          <p:nvPr/>
        </p:nvGrpSpPr>
        <p:grpSpPr bwMode="auto">
          <a:xfrm>
            <a:off x="5072384" y="4164013"/>
            <a:ext cx="396875" cy="368300"/>
            <a:chOff x="2734" y="2476"/>
            <a:chExt cx="1227" cy="463"/>
          </a:xfrm>
        </p:grpSpPr>
        <p:sp>
          <p:nvSpPr>
            <p:cNvPr id="91" name="Rectangle 275">
              <a:extLst>
                <a:ext uri="{FF2B5EF4-FFF2-40B4-BE49-F238E27FC236}">
                  <a16:creationId xmlns:a16="http://schemas.microsoft.com/office/drawing/2014/main" id="{AA225FF1-FAC9-4B25-B64C-E584730C2B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4" y="2476"/>
              <a:ext cx="1225" cy="463"/>
            </a:xfrm>
            <a:prstGeom prst="rect">
              <a:avLst/>
            </a:prstGeom>
            <a:solidFill>
              <a:srgbClr val="FFFFFF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227000" prstMaterial="legacyMatte">
              <a:bevelT w="13500" h="13500" prst="angle"/>
              <a:bevelB w="13500" h="13500" prst="angle"/>
              <a:extrusionClr>
                <a:srgbClr val="FFFFFF"/>
              </a:extrusionClr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>
              <a:flatTx/>
            </a:bodyPr>
            <a:lstStyle/>
            <a:p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 b="1"/>
            </a:p>
          </p:txBody>
        </p:sp>
        <p:sp>
          <p:nvSpPr>
            <p:cNvPr id="92" name="Rectangle 276">
              <a:extLst>
                <a:ext uri="{FF2B5EF4-FFF2-40B4-BE49-F238E27FC236}">
                  <a16:creationId xmlns:a16="http://schemas.microsoft.com/office/drawing/2014/main" id="{79905BF0-3A65-428D-B365-F4043D8792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4" y="2476"/>
              <a:ext cx="1227" cy="460"/>
            </a:xfrm>
            <a:prstGeom prst="rect">
              <a:avLst/>
            </a:prstGeom>
            <a:solidFill>
              <a:srgbClr val="FFFFFF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227000" prstMaterial="legacyWireframe">
              <a:bevelT w="13500" h="13500" prst="angle"/>
              <a:bevelB w="13500" h="13500" prst="angle"/>
              <a:extrusionClr>
                <a:srgbClr val="FFFFFF"/>
              </a:extrusionClr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>
              <a:flatTx/>
            </a:bodyPr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800" b="1">
                  <a:solidFill>
                    <a:srgbClr val="FFFFFF"/>
                  </a:solidFill>
                </a:rPr>
                <a:t>\0</a:t>
              </a:r>
              <a:endParaRPr lang="en-US" altLang="ko-KR" sz="1800" b="1"/>
            </a:p>
          </p:txBody>
        </p:sp>
      </p:grpSp>
      <p:grpSp>
        <p:nvGrpSpPr>
          <p:cNvPr id="93" name="Group 277">
            <a:extLst>
              <a:ext uri="{FF2B5EF4-FFF2-40B4-BE49-F238E27FC236}">
                <a16:creationId xmlns:a16="http://schemas.microsoft.com/office/drawing/2014/main" id="{98E191E2-6934-44E8-BA0A-9952F812CE8F}"/>
              </a:ext>
            </a:extLst>
          </p:cNvPr>
          <p:cNvGrpSpPr>
            <a:grpSpLocks/>
          </p:cNvGrpSpPr>
          <p:nvPr/>
        </p:nvGrpSpPr>
        <p:grpSpPr bwMode="auto">
          <a:xfrm>
            <a:off x="5469259" y="4164013"/>
            <a:ext cx="396875" cy="368300"/>
            <a:chOff x="2734" y="2476"/>
            <a:chExt cx="1227" cy="463"/>
          </a:xfrm>
        </p:grpSpPr>
        <p:sp>
          <p:nvSpPr>
            <p:cNvPr id="94" name="Rectangle 278">
              <a:extLst>
                <a:ext uri="{FF2B5EF4-FFF2-40B4-BE49-F238E27FC236}">
                  <a16:creationId xmlns:a16="http://schemas.microsoft.com/office/drawing/2014/main" id="{31E7853D-E92E-47CC-92E5-03AE43E810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4" y="2476"/>
              <a:ext cx="1225" cy="463"/>
            </a:xfrm>
            <a:prstGeom prst="rect">
              <a:avLst/>
            </a:prstGeom>
            <a:solidFill>
              <a:srgbClr val="FFFFFF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227000" prstMaterial="legacyMatte">
              <a:bevelT w="13500" h="13500" prst="angle"/>
              <a:bevelB w="13500" h="13500" prst="angle"/>
              <a:extrusionClr>
                <a:srgbClr val="FFFFFF"/>
              </a:extrusionClr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>
              <a:flatTx/>
            </a:bodyPr>
            <a:lstStyle/>
            <a:p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 b="1"/>
            </a:p>
          </p:txBody>
        </p:sp>
        <p:sp>
          <p:nvSpPr>
            <p:cNvPr id="95" name="Rectangle 279">
              <a:extLst>
                <a:ext uri="{FF2B5EF4-FFF2-40B4-BE49-F238E27FC236}">
                  <a16:creationId xmlns:a16="http://schemas.microsoft.com/office/drawing/2014/main" id="{47A22261-5E6D-4643-B496-32FC848AD5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4" y="2476"/>
              <a:ext cx="1227" cy="460"/>
            </a:xfrm>
            <a:prstGeom prst="rect">
              <a:avLst/>
            </a:prstGeom>
            <a:solidFill>
              <a:srgbClr val="FFFFFF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227000" prstMaterial="legacyWireframe">
              <a:bevelT w="13500" h="13500" prst="angle"/>
              <a:bevelB w="13500" h="13500" prst="angle"/>
              <a:extrusionClr>
                <a:srgbClr val="FFFFFF"/>
              </a:extrusionClr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>
              <a:flatTx/>
            </a:bodyPr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800" b="1">
                  <a:solidFill>
                    <a:srgbClr val="FFFFFF"/>
                  </a:solidFill>
                </a:rPr>
                <a:t>\0</a:t>
              </a:r>
              <a:endParaRPr lang="en-US" altLang="ko-KR" sz="1800" b="1"/>
            </a:p>
          </p:txBody>
        </p:sp>
      </p:grpSp>
      <p:grpSp>
        <p:nvGrpSpPr>
          <p:cNvPr id="96" name="Group 280">
            <a:extLst>
              <a:ext uri="{FF2B5EF4-FFF2-40B4-BE49-F238E27FC236}">
                <a16:creationId xmlns:a16="http://schemas.microsoft.com/office/drawing/2014/main" id="{3C3D48E5-3A2B-4ACD-A22B-F9CEFDBE4448}"/>
              </a:ext>
            </a:extLst>
          </p:cNvPr>
          <p:cNvGrpSpPr>
            <a:grpSpLocks/>
          </p:cNvGrpSpPr>
          <p:nvPr/>
        </p:nvGrpSpPr>
        <p:grpSpPr bwMode="auto">
          <a:xfrm>
            <a:off x="1903734" y="4713288"/>
            <a:ext cx="398462" cy="365125"/>
            <a:chOff x="2734" y="2476"/>
            <a:chExt cx="1227" cy="463"/>
          </a:xfrm>
        </p:grpSpPr>
        <p:sp>
          <p:nvSpPr>
            <p:cNvPr id="97" name="Rectangle 281">
              <a:extLst>
                <a:ext uri="{FF2B5EF4-FFF2-40B4-BE49-F238E27FC236}">
                  <a16:creationId xmlns:a16="http://schemas.microsoft.com/office/drawing/2014/main" id="{D270EC10-B949-403C-9B86-8D01F58EA1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4" y="2476"/>
              <a:ext cx="1225" cy="463"/>
            </a:xfrm>
            <a:prstGeom prst="rect">
              <a:avLst/>
            </a:prstGeom>
            <a:solidFill>
              <a:srgbClr val="DDDDDD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227000" prstMaterial="legacyMatte">
              <a:bevelT w="13500" h="13500" prst="angle"/>
              <a:bevelB w="13500" h="13500" prst="angle"/>
              <a:extrusionClr>
                <a:srgbClr val="DDDDDD"/>
              </a:extrusionClr>
              <a:contourClr>
                <a:srgbClr val="DDDDDD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>
              <a:flatTx/>
            </a:bodyPr>
            <a:lstStyle/>
            <a:p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 b="1"/>
            </a:p>
          </p:txBody>
        </p:sp>
        <p:sp>
          <p:nvSpPr>
            <p:cNvPr id="98" name="Rectangle 282">
              <a:extLst>
                <a:ext uri="{FF2B5EF4-FFF2-40B4-BE49-F238E27FC236}">
                  <a16:creationId xmlns:a16="http://schemas.microsoft.com/office/drawing/2014/main" id="{C9B64C2B-50FB-4880-8187-50E4FA2F11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4" y="2476"/>
              <a:ext cx="1227" cy="460"/>
            </a:xfrm>
            <a:prstGeom prst="rect">
              <a:avLst/>
            </a:prstGeom>
            <a:solidFill>
              <a:srgbClr val="FFFFFF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227000" prstMaterial="legacyWireframe">
              <a:bevelT w="13500" h="13500" prst="angle"/>
              <a:bevelB w="13500" h="13500" prst="angle"/>
              <a:extrusionClr>
                <a:srgbClr val="FFFFFF"/>
              </a:extrusionClr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>
              <a:flatTx/>
            </a:bodyPr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800" b="1">
                  <a:solidFill>
                    <a:srgbClr val="FFFFFF"/>
                  </a:solidFill>
                </a:rPr>
                <a:t>O</a:t>
              </a:r>
              <a:endParaRPr lang="en-US" altLang="ko-KR" sz="1800" b="1"/>
            </a:p>
          </p:txBody>
        </p:sp>
      </p:grpSp>
      <p:grpSp>
        <p:nvGrpSpPr>
          <p:cNvPr id="99" name="Group 283">
            <a:extLst>
              <a:ext uri="{FF2B5EF4-FFF2-40B4-BE49-F238E27FC236}">
                <a16:creationId xmlns:a16="http://schemas.microsoft.com/office/drawing/2014/main" id="{795046D0-7715-4190-B415-096D932DAD0D}"/>
              </a:ext>
            </a:extLst>
          </p:cNvPr>
          <p:cNvGrpSpPr>
            <a:grpSpLocks/>
          </p:cNvGrpSpPr>
          <p:nvPr/>
        </p:nvGrpSpPr>
        <p:grpSpPr bwMode="auto">
          <a:xfrm>
            <a:off x="2302196" y="4713288"/>
            <a:ext cx="396875" cy="365125"/>
            <a:chOff x="2734" y="2476"/>
            <a:chExt cx="1227" cy="463"/>
          </a:xfrm>
        </p:grpSpPr>
        <p:sp>
          <p:nvSpPr>
            <p:cNvPr id="100" name="Rectangle 284">
              <a:extLst>
                <a:ext uri="{FF2B5EF4-FFF2-40B4-BE49-F238E27FC236}">
                  <a16:creationId xmlns:a16="http://schemas.microsoft.com/office/drawing/2014/main" id="{518E6EBD-7A87-4CB2-A70A-4D111A5136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4" y="2476"/>
              <a:ext cx="1225" cy="463"/>
            </a:xfrm>
            <a:prstGeom prst="rect">
              <a:avLst/>
            </a:prstGeom>
            <a:solidFill>
              <a:srgbClr val="DDDDDD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227000" prstMaterial="legacyMatte">
              <a:bevelT w="13500" h="13500" prst="angle"/>
              <a:bevelB w="13500" h="13500" prst="angle"/>
              <a:extrusionClr>
                <a:srgbClr val="DDDDDD"/>
              </a:extrusionClr>
              <a:contourClr>
                <a:srgbClr val="DDDDDD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>
              <a:flatTx/>
            </a:bodyPr>
            <a:lstStyle/>
            <a:p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 b="1"/>
            </a:p>
          </p:txBody>
        </p:sp>
        <p:sp>
          <p:nvSpPr>
            <p:cNvPr id="101" name="Rectangle 285">
              <a:extLst>
                <a:ext uri="{FF2B5EF4-FFF2-40B4-BE49-F238E27FC236}">
                  <a16:creationId xmlns:a16="http://schemas.microsoft.com/office/drawing/2014/main" id="{D382BEE6-8BDB-4439-9586-0986631E16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4" y="2476"/>
              <a:ext cx="1227" cy="460"/>
            </a:xfrm>
            <a:prstGeom prst="rect">
              <a:avLst/>
            </a:prstGeom>
            <a:solidFill>
              <a:srgbClr val="FFFFFF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227000" prstMaterial="legacyWireframe">
              <a:bevelT w="13500" h="13500" prst="angle"/>
              <a:bevelB w="13500" h="13500" prst="angle"/>
              <a:extrusionClr>
                <a:srgbClr val="FFFFFF"/>
              </a:extrusionClr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>
              <a:flatTx/>
            </a:bodyPr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800" b="1">
                  <a:solidFill>
                    <a:srgbClr val="FFFFFF"/>
                  </a:solidFill>
                </a:rPr>
                <a:t>p</a:t>
              </a:r>
              <a:endParaRPr lang="en-US" altLang="ko-KR" sz="1800" b="1"/>
            </a:p>
          </p:txBody>
        </p:sp>
      </p:grpSp>
      <p:grpSp>
        <p:nvGrpSpPr>
          <p:cNvPr id="102" name="Group 286">
            <a:extLst>
              <a:ext uri="{FF2B5EF4-FFF2-40B4-BE49-F238E27FC236}">
                <a16:creationId xmlns:a16="http://schemas.microsoft.com/office/drawing/2014/main" id="{1E32C1E1-92A6-41A5-B3E6-72CEE3EDD380}"/>
              </a:ext>
            </a:extLst>
          </p:cNvPr>
          <p:cNvGrpSpPr>
            <a:grpSpLocks/>
          </p:cNvGrpSpPr>
          <p:nvPr/>
        </p:nvGrpSpPr>
        <p:grpSpPr bwMode="auto">
          <a:xfrm>
            <a:off x="2695896" y="4713288"/>
            <a:ext cx="396875" cy="365125"/>
            <a:chOff x="2734" y="2476"/>
            <a:chExt cx="1227" cy="463"/>
          </a:xfrm>
        </p:grpSpPr>
        <p:sp>
          <p:nvSpPr>
            <p:cNvPr id="103" name="Rectangle 287">
              <a:extLst>
                <a:ext uri="{FF2B5EF4-FFF2-40B4-BE49-F238E27FC236}">
                  <a16:creationId xmlns:a16="http://schemas.microsoft.com/office/drawing/2014/main" id="{2CF805FE-DEEB-4ED6-A624-7133DE59E3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4" y="2476"/>
              <a:ext cx="1225" cy="463"/>
            </a:xfrm>
            <a:prstGeom prst="rect">
              <a:avLst/>
            </a:prstGeom>
            <a:solidFill>
              <a:srgbClr val="DDDDDD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227000" prstMaterial="legacyMatte">
              <a:bevelT w="13500" h="13500" prst="angle"/>
              <a:bevelB w="13500" h="13500" prst="angle"/>
              <a:extrusionClr>
                <a:srgbClr val="DDDDDD"/>
              </a:extrusionClr>
              <a:contourClr>
                <a:srgbClr val="DDDDDD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>
              <a:flatTx/>
            </a:bodyPr>
            <a:lstStyle/>
            <a:p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 b="1"/>
            </a:p>
          </p:txBody>
        </p:sp>
        <p:sp>
          <p:nvSpPr>
            <p:cNvPr id="104" name="Rectangle 288">
              <a:extLst>
                <a:ext uri="{FF2B5EF4-FFF2-40B4-BE49-F238E27FC236}">
                  <a16:creationId xmlns:a16="http://schemas.microsoft.com/office/drawing/2014/main" id="{9F4C4759-50A0-453A-A1A1-BE5DA2FDF4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4" y="2476"/>
              <a:ext cx="1227" cy="460"/>
            </a:xfrm>
            <a:prstGeom prst="rect">
              <a:avLst/>
            </a:prstGeom>
            <a:solidFill>
              <a:srgbClr val="FFFFFF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227000" prstMaterial="legacyWireframe">
              <a:bevelT w="13500" h="13500" prst="angle"/>
              <a:bevelB w="13500" h="13500" prst="angle"/>
              <a:extrusionClr>
                <a:srgbClr val="FFFFFF"/>
              </a:extrusionClr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>
              <a:flatTx/>
            </a:bodyPr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800" b="1">
                  <a:solidFill>
                    <a:srgbClr val="FFFFFF"/>
                  </a:solidFill>
                </a:rPr>
                <a:t>t</a:t>
              </a:r>
              <a:endParaRPr lang="en-US" altLang="ko-KR" sz="1800" b="1"/>
            </a:p>
          </p:txBody>
        </p:sp>
      </p:grpSp>
      <p:grpSp>
        <p:nvGrpSpPr>
          <p:cNvPr id="105" name="Group 289">
            <a:extLst>
              <a:ext uri="{FF2B5EF4-FFF2-40B4-BE49-F238E27FC236}">
                <a16:creationId xmlns:a16="http://schemas.microsoft.com/office/drawing/2014/main" id="{59BBCF18-A674-41E2-B322-8F868F8C440F}"/>
              </a:ext>
            </a:extLst>
          </p:cNvPr>
          <p:cNvGrpSpPr>
            <a:grpSpLocks/>
          </p:cNvGrpSpPr>
          <p:nvPr/>
        </p:nvGrpSpPr>
        <p:grpSpPr bwMode="auto">
          <a:xfrm>
            <a:off x="3092771" y="4713288"/>
            <a:ext cx="395288" cy="365125"/>
            <a:chOff x="2734" y="2476"/>
            <a:chExt cx="1227" cy="463"/>
          </a:xfrm>
        </p:grpSpPr>
        <p:sp>
          <p:nvSpPr>
            <p:cNvPr id="106" name="Rectangle 290">
              <a:extLst>
                <a:ext uri="{FF2B5EF4-FFF2-40B4-BE49-F238E27FC236}">
                  <a16:creationId xmlns:a16="http://schemas.microsoft.com/office/drawing/2014/main" id="{70BB15E0-E3FD-4743-8B30-5A3B7435D3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4" y="2476"/>
              <a:ext cx="1225" cy="463"/>
            </a:xfrm>
            <a:prstGeom prst="rect">
              <a:avLst/>
            </a:prstGeom>
            <a:solidFill>
              <a:srgbClr val="DDDDDD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227000" prstMaterial="legacyMatte">
              <a:bevelT w="13500" h="13500" prst="angle"/>
              <a:bevelB w="13500" h="13500" prst="angle"/>
              <a:extrusionClr>
                <a:srgbClr val="DDDDDD"/>
              </a:extrusionClr>
              <a:contourClr>
                <a:srgbClr val="DDDDDD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>
              <a:flatTx/>
            </a:bodyPr>
            <a:lstStyle/>
            <a:p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 b="1"/>
            </a:p>
          </p:txBody>
        </p:sp>
        <p:sp>
          <p:nvSpPr>
            <p:cNvPr id="107" name="Rectangle 291">
              <a:extLst>
                <a:ext uri="{FF2B5EF4-FFF2-40B4-BE49-F238E27FC236}">
                  <a16:creationId xmlns:a16="http://schemas.microsoft.com/office/drawing/2014/main" id="{55B48B09-C4B9-4E29-A053-CFA8977920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4" y="2476"/>
              <a:ext cx="1227" cy="460"/>
            </a:xfrm>
            <a:prstGeom prst="rect">
              <a:avLst/>
            </a:prstGeom>
            <a:solidFill>
              <a:srgbClr val="FFFFFF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227000" prstMaterial="legacyWireframe">
              <a:bevelT w="13500" h="13500" prst="angle"/>
              <a:bevelB w="13500" h="13500" prst="angle"/>
              <a:extrusionClr>
                <a:srgbClr val="FFFFFF"/>
              </a:extrusionClr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>
              <a:flatTx/>
            </a:bodyPr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800" b="1">
                  <a:solidFill>
                    <a:srgbClr val="FFFFFF"/>
                  </a:solidFill>
                </a:rPr>
                <a:t>i</a:t>
              </a:r>
              <a:endParaRPr lang="en-US" altLang="ko-KR" sz="1800" b="1"/>
            </a:p>
          </p:txBody>
        </p:sp>
      </p:grpSp>
      <p:grpSp>
        <p:nvGrpSpPr>
          <p:cNvPr id="108" name="Group 292">
            <a:extLst>
              <a:ext uri="{FF2B5EF4-FFF2-40B4-BE49-F238E27FC236}">
                <a16:creationId xmlns:a16="http://schemas.microsoft.com/office/drawing/2014/main" id="{0675041C-9FA2-4EDC-95EE-2A49BFB8FE18}"/>
              </a:ext>
            </a:extLst>
          </p:cNvPr>
          <p:cNvGrpSpPr>
            <a:grpSpLocks/>
          </p:cNvGrpSpPr>
          <p:nvPr/>
        </p:nvGrpSpPr>
        <p:grpSpPr bwMode="auto">
          <a:xfrm>
            <a:off x="3488059" y="4713288"/>
            <a:ext cx="398462" cy="365125"/>
            <a:chOff x="2734" y="2476"/>
            <a:chExt cx="1227" cy="463"/>
          </a:xfrm>
        </p:grpSpPr>
        <p:sp>
          <p:nvSpPr>
            <p:cNvPr id="109" name="Rectangle 293">
              <a:extLst>
                <a:ext uri="{FF2B5EF4-FFF2-40B4-BE49-F238E27FC236}">
                  <a16:creationId xmlns:a16="http://schemas.microsoft.com/office/drawing/2014/main" id="{B383D2C5-67D3-4B26-8DB7-751551FBDC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4" y="2476"/>
              <a:ext cx="1225" cy="463"/>
            </a:xfrm>
            <a:prstGeom prst="rect">
              <a:avLst/>
            </a:prstGeom>
            <a:solidFill>
              <a:srgbClr val="DDDDDD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227000" prstMaterial="legacyMatte">
              <a:bevelT w="13500" h="13500" prst="angle"/>
              <a:bevelB w="13500" h="13500" prst="angle"/>
              <a:extrusionClr>
                <a:srgbClr val="DDDDDD"/>
              </a:extrusionClr>
              <a:contourClr>
                <a:srgbClr val="DDDDDD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>
              <a:flatTx/>
            </a:bodyPr>
            <a:lstStyle/>
            <a:p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 b="1"/>
            </a:p>
          </p:txBody>
        </p:sp>
        <p:sp>
          <p:nvSpPr>
            <p:cNvPr id="110" name="Rectangle 294">
              <a:extLst>
                <a:ext uri="{FF2B5EF4-FFF2-40B4-BE49-F238E27FC236}">
                  <a16:creationId xmlns:a16="http://schemas.microsoft.com/office/drawing/2014/main" id="{8E94C05D-C83C-40A6-BCFD-05FCF94ABC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4" y="2476"/>
              <a:ext cx="1227" cy="460"/>
            </a:xfrm>
            <a:prstGeom prst="rect">
              <a:avLst/>
            </a:prstGeom>
            <a:solidFill>
              <a:srgbClr val="FFFFFF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227000" prstMaterial="legacyWireframe">
              <a:bevelT w="13500" h="13500" prst="angle"/>
              <a:bevelB w="13500" h="13500" prst="angle"/>
              <a:extrusionClr>
                <a:srgbClr val="FFFFFF"/>
              </a:extrusionClr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>
              <a:flatTx/>
            </a:bodyPr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800" b="1">
                  <a:solidFill>
                    <a:srgbClr val="FFFFFF"/>
                  </a:solidFill>
                </a:rPr>
                <a:t>o</a:t>
              </a:r>
              <a:endParaRPr lang="en-US" altLang="ko-KR" sz="1800" b="1"/>
            </a:p>
          </p:txBody>
        </p:sp>
      </p:grpSp>
      <p:grpSp>
        <p:nvGrpSpPr>
          <p:cNvPr id="111" name="Group 295">
            <a:extLst>
              <a:ext uri="{FF2B5EF4-FFF2-40B4-BE49-F238E27FC236}">
                <a16:creationId xmlns:a16="http://schemas.microsoft.com/office/drawing/2014/main" id="{5ABDD4A7-49D7-4521-AA53-54669431704A}"/>
              </a:ext>
            </a:extLst>
          </p:cNvPr>
          <p:cNvGrpSpPr>
            <a:grpSpLocks/>
          </p:cNvGrpSpPr>
          <p:nvPr/>
        </p:nvGrpSpPr>
        <p:grpSpPr bwMode="auto">
          <a:xfrm>
            <a:off x="3884934" y="4713288"/>
            <a:ext cx="398462" cy="365125"/>
            <a:chOff x="2734" y="2476"/>
            <a:chExt cx="1227" cy="463"/>
          </a:xfrm>
        </p:grpSpPr>
        <p:sp>
          <p:nvSpPr>
            <p:cNvPr id="112" name="Rectangle 296">
              <a:extLst>
                <a:ext uri="{FF2B5EF4-FFF2-40B4-BE49-F238E27FC236}">
                  <a16:creationId xmlns:a16="http://schemas.microsoft.com/office/drawing/2014/main" id="{78C4F760-55F8-4AF6-82FE-C0CD3605B6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4" y="2476"/>
              <a:ext cx="1225" cy="463"/>
            </a:xfrm>
            <a:prstGeom prst="rect">
              <a:avLst/>
            </a:prstGeom>
            <a:solidFill>
              <a:srgbClr val="DDDDDD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227000" prstMaterial="legacyMatte">
              <a:bevelT w="13500" h="13500" prst="angle"/>
              <a:bevelB w="13500" h="13500" prst="angle"/>
              <a:extrusionClr>
                <a:srgbClr val="DDDDDD"/>
              </a:extrusionClr>
              <a:contourClr>
                <a:srgbClr val="DDDDDD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>
              <a:flatTx/>
            </a:bodyPr>
            <a:lstStyle/>
            <a:p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 b="1"/>
            </a:p>
          </p:txBody>
        </p:sp>
        <p:sp>
          <p:nvSpPr>
            <p:cNvPr id="113" name="Rectangle 297">
              <a:extLst>
                <a:ext uri="{FF2B5EF4-FFF2-40B4-BE49-F238E27FC236}">
                  <a16:creationId xmlns:a16="http://schemas.microsoft.com/office/drawing/2014/main" id="{60806DA1-D739-4EA7-A384-6119C572B6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4" y="2476"/>
              <a:ext cx="1227" cy="460"/>
            </a:xfrm>
            <a:prstGeom prst="rect">
              <a:avLst/>
            </a:prstGeom>
            <a:solidFill>
              <a:srgbClr val="FFFFFF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227000" prstMaterial="legacyWireframe">
              <a:bevelT w="13500" h="13500" prst="angle"/>
              <a:bevelB w="13500" h="13500" prst="angle"/>
              <a:extrusionClr>
                <a:srgbClr val="FFFFFF"/>
              </a:extrusionClr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>
              <a:flatTx/>
            </a:bodyPr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800" b="1">
                  <a:solidFill>
                    <a:srgbClr val="FFFFFF"/>
                  </a:solidFill>
                </a:rPr>
                <a:t>n</a:t>
              </a:r>
              <a:endParaRPr lang="en-US" altLang="ko-KR" sz="1800" b="1"/>
            </a:p>
          </p:txBody>
        </p:sp>
      </p:grpSp>
      <p:grpSp>
        <p:nvGrpSpPr>
          <p:cNvPr id="114" name="Group 298">
            <a:extLst>
              <a:ext uri="{FF2B5EF4-FFF2-40B4-BE49-F238E27FC236}">
                <a16:creationId xmlns:a16="http://schemas.microsoft.com/office/drawing/2014/main" id="{99EE6BE1-2DB3-45E2-B0CA-2470D8B5C99F}"/>
              </a:ext>
            </a:extLst>
          </p:cNvPr>
          <p:cNvGrpSpPr>
            <a:grpSpLocks/>
          </p:cNvGrpSpPr>
          <p:nvPr/>
        </p:nvGrpSpPr>
        <p:grpSpPr bwMode="auto">
          <a:xfrm>
            <a:off x="4280221" y="4713288"/>
            <a:ext cx="396875" cy="365125"/>
            <a:chOff x="2734" y="2476"/>
            <a:chExt cx="1227" cy="463"/>
          </a:xfrm>
        </p:grpSpPr>
        <p:sp>
          <p:nvSpPr>
            <p:cNvPr id="115" name="Rectangle 299">
              <a:extLst>
                <a:ext uri="{FF2B5EF4-FFF2-40B4-BE49-F238E27FC236}">
                  <a16:creationId xmlns:a16="http://schemas.microsoft.com/office/drawing/2014/main" id="{95F9D442-2DAC-4880-A81E-240FC3555C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4" y="2476"/>
              <a:ext cx="1225" cy="463"/>
            </a:xfrm>
            <a:prstGeom prst="rect">
              <a:avLst/>
            </a:prstGeom>
            <a:solidFill>
              <a:srgbClr val="FFFFFF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227000" prstMaterial="legacyMatte">
              <a:bevelT w="13500" h="13500" prst="angle"/>
              <a:bevelB w="13500" h="13500" prst="angle"/>
              <a:extrusionClr>
                <a:srgbClr val="FFFFFF"/>
              </a:extrusionClr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>
              <a:flatTx/>
            </a:bodyPr>
            <a:lstStyle/>
            <a:p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 b="1"/>
            </a:p>
          </p:txBody>
        </p:sp>
        <p:sp>
          <p:nvSpPr>
            <p:cNvPr id="116" name="Rectangle 300">
              <a:extLst>
                <a:ext uri="{FF2B5EF4-FFF2-40B4-BE49-F238E27FC236}">
                  <a16:creationId xmlns:a16="http://schemas.microsoft.com/office/drawing/2014/main" id="{C6BB8506-C4D2-4ACA-BE31-1C875C77B9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4" y="2476"/>
              <a:ext cx="1227" cy="460"/>
            </a:xfrm>
            <a:prstGeom prst="rect">
              <a:avLst/>
            </a:prstGeom>
            <a:solidFill>
              <a:srgbClr val="FFFFFF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227000" prstMaterial="legacyWireframe">
              <a:bevelT w="13500" h="13500" prst="angle"/>
              <a:bevelB w="13500" h="13500" prst="angle"/>
              <a:extrusionClr>
                <a:srgbClr val="FFFFFF"/>
              </a:extrusionClr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>
              <a:flatTx/>
            </a:bodyPr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800" b="1">
                  <a:solidFill>
                    <a:srgbClr val="FFFFFF"/>
                  </a:solidFill>
                </a:rPr>
                <a:t>\0</a:t>
              </a:r>
              <a:endParaRPr lang="en-US" altLang="ko-KR" sz="1800" b="1"/>
            </a:p>
          </p:txBody>
        </p:sp>
      </p:grpSp>
      <p:grpSp>
        <p:nvGrpSpPr>
          <p:cNvPr id="117" name="Group 301">
            <a:extLst>
              <a:ext uri="{FF2B5EF4-FFF2-40B4-BE49-F238E27FC236}">
                <a16:creationId xmlns:a16="http://schemas.microsoft.com/office/drawing/2014/main" id="{CA261A49-ABCC-4BB7-9556-8A24703233D3}"/>
              </a:ext>
            </a:extLst>
          </p:cNvPr>
          <p:cNvGrpSpPr>
            <a:grpSpLocks/>
          </p:cNvGrpSpPr>
          <p:nvPr/>
        </p:nvGrpSpPr>
        <p:grpSpPr bwMode="auto">
          <a:xfrm>
            <a:off x="4677096" y="4713288"/>
            <a:ext cx="395288" cy="365125"/>
            <a:chOff x="2734" y="2476"/>
            <a:chExt cx="1227" cy="463"/>
          </a:xfrm>
        </p:grpSpPr>
        <p:sp>
          <p:nvSpPr>
            <p:cNvPr id="118" name="Rectangle 302">
              <a:extLst>
                <a:ext uri="{FF2B5EF4-FFF2-40B4-BE49-F238E27FC236}">
                  <a16:creationId xmlns:a16="http://schemas.microsoft.com/office/drawing/2014/main" id="{4D288B4E-D00B-481E-AE4E-B255270EAA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4" y="2476"/>
              <a:ext cx="1225" cy="463"/>
            </a:xfrm>
            <a:prstGeom prst="rect">
              <a:avLst/>
            </a:prstGeom>
            <a:solidFill>
              <a:srgbClr val="FFFFFF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227000" prstMaterial="legacyMatte">
              <a:bevelT w="13500" h="13500" prst="angle"/>
              <a:bevelB w="13500" h="13500" prst="angle"/>
              <a:extrusionClr>
                <a:srgbClr val="FFFFFF"/>
              </a:extrusionClr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>
              <a:flatTx/>
            </a:bodyPr>
            <a:lstStyle/>
            <a:p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 b="1"/>
            </a:p>
          </p:txBody>
        </p:sp>
        <p:sp>
          <p:nvSpPr>
            <p:cNvPr id="119" name="Rectangle 303">
              <a:extLst>
                <a:ext uri="{FF2B5EF4-FFF2-40B4-BE49-F238E27FC236}">
                  <a16:creationId xmlns:a16="http://schemas.microsoft.com/office/drawing/2014/main" id="{C45EEBA9-0BEF-4309-938E-D2D3E4E361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4" y="2476"/>
              <a:ext cx="1227" cy="460"/>
            </a:xfrm>
            <a:prstGeom prst="rect">
              <a:avLst/>
            </a:prstGeom>
            <a:solidFill>
              <a:srgbClr val="FFFFFF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227000" prstMaterial="legacyWireframe">
              <a:bevelT w="13500" h="13500" prst="angle"/>
              <a:bevelB w="13500" h="13500" prst="angle"/>
              <a:extrusionClr>
                <a:srgbClr val="FFFFFF"/>
              </a:extrusionClr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>
              <a:flatTx/>
            </a:bodyPr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800" b="1">
                  <a:solidFill>
                    <a:srgbClr val="FFFFFF"/>
                  </a:solidFill>
                </a:rPr>
                <a:t>\0</a:t>
              </a:r>
              <a:endParaRPr lang="en-US" altLang="ko-KR" sz="1800" b="1"/>
            </a:p>
          </p:txBody>
        </p:sp>
      </p:grpSp>
      <p:grpSp>
        <p:nvGrpSpPr>
          <p:cNvPr id="120" name="Group 304">
            <a:extLst>
              <a:ext uri="{FF2B5EF4-FFF2-40B4-BE49-F238E27FC236}">
                <a16:creationId xmlns:a16="http://schemas.microsoft.com/office/drawing/2014/main" id="{A1B53C91-665C-46F4-AC29-C7BCCC61CCBA}"/>
              </a:ext>
            </a:extLst>
          </p:cNvPr>
          <p:cNvGrpSpPr>
            <a:grpSpLocks/>
          </p:cNvGrpSpPr>
          <p:nvPr/>
        </p:nvGrpSpPr>
        <p:grpSpPr bwMode="auto">
          <a:xfrm>
            <a:off x="5072384" y="4713288"/>
            <a:ext cx="396875" cy="365125"/>
            <a:chOff x="2734" y="2476"/>
            <a:chExt cx="1227" cy="463"/>
          </a:xfrm>
        </p:grpSpPr>
        <p:sp>
          <p:nvSpPr>
            <p:cNvPr id="121" name="Rectangle 305">
              <a:extLst>
                <a:ext uri="{FF2B5EF4-FFF2-40B4-BE49-F238E27FC236}">
                  <a16:creationId xmlns:a16="http://schemas.microsoft.com/office/drawing/2014/main" id="{43BCF604-BD75-455B-8414-B4D9BF343F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4" y="2476"/>
              <a:ext cx="1225" cy="463"/>
            </a:xfrm>
            <a:prstGeom prst="rect">
              <a:avLst/>
            </a:prstGeom>
            <a:solidFill>
              <a:srgbClr val="FFFFFF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227000" prstMaterial="legacyMatte">
              <a:bevelT w="13500" h="13500" prst="angle"/>
              <a:bevelB w="13500" h="13500" prst="angle"/>
              <a:extrusionClr>
                <a:srgbClr val="FFFFFF"/>
              </a:extrusionClr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>
              <a:flatTx/>
            </a:bodyPr>
            <a:lstStyle/>
            <a:p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 b="1"/>
            </a:p>
          </p:txBody>
        </p:sp>
        <p:sp>
          <p:nvSpPr>
            <p:cNvPr id="122" name="Rectangle 306">
              <a:extLst>
                <a:ext uri="{FF2B5EF4-FFF2-40B4-BE49-F238E27FC236}">
                  <a16:creationId xmlns:a16="http://schemas.microsoft.com/office/drawing/2014/main" id="{6D89A7EA-131B-4139-B3DA-8867DB0FF2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4" y="2476"/>
              <a:ext cx="1227" cy="460"/>
            </a:xfrm>
            <a:prstGeom prst="rect">
              <a:avLst/>
            </a:prstGeom>
            <a:solidFill>
              <a:srgbClr val="FFFFFF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227000" prstMaterial="legacyWireframe">
              <a:bevelT w="13500" h="13500" prst="angle"/>
              <a:bevelB w="13500" h="13500" prst="angle"/>
              <a:extrusionClr>
                <a:srgbClr val="FFFFFF"/>
              </a:extrusionClr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>
              <a:flatTx/>
            </a:bodyPr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800" b="1">
                  <a:solidFill>
                    <a:srgbClr val="FFFFFF"/>
                  </a:solidFill>
                </a:rPr>
                <a:t>\0</a:t>
              </a:r>
              <a:endParaRPr lang="en-US" altLang="ko-KR" sz="1800" b="1"/>
            </a:p>
          </p:txBody>
        </p:sp>
      </p:grpSp>
      <p:grpSp>
        <p:nvGrpSpPr>
          <p:cNvPr id="123" name="Group 307">
            <a:extLst>
              <a:ext uri="{FF2B5EF4-FFF2-40B4-BE49-F238E27FC236}">
                <a16:creationId xmlns:a16="http://schemas.microsoft.com/office/drawing/2014/main" id="{672E1C39-46BB-4CC3-ABF0-4A152DF4CADB}"/>
              </a:ext>
            </a:extLst>
          </p:cNvPr>
          <p:cNvGrpSpPr>
            <a:grpSpLocks/>
          </p:cNvGrpSpPr>
          <p:nvPr/>
        </p:nvGrpSpPr>
        <p:grpSpPr bwMode="auto">
          <a:xfrm>
            <a:off x="5469259" y="4713288"/>
            <a:ext cx="396875" cy="365125"/>
            <a:chOff x="2734" y="2476"/>
            <a:chExt cx="1227" cy="463"/>
          </a:xfrm>
        </p:grpSpPr>
        <p:sp>
          <p:nvSpPr>
            <p:cNvPr id="124" name="Rectangle 308">
              <a:extLst>
                <a:ext uri="{FF2B5EF4-FFF2-40B4-BE49-F238E27FC236}">
                  <a16:creationId xmlns:a16="http://schemas.microsoft.com/office/drawing/2014/main" id="{62C9DA65-EEFC-44AC-9AD3-EDD781A3D9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4" y="2476"/>
              <a:ext cx="1225" cy="463"/>
            </a:xfrm>
            <a:prstGeom prst="rect">
              <a:avLst/>
            </a:prstGeom>
            <a:solidFill>
              <a:srgbClr val="FFFFFF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227000" prstMaterial="legacyMatte">
              <a:bevelT w="13500" h="13500" prst="angle"/>
              <a:bevelB w="13500" h="13500" prst="angle"/>
              <a:extrusionClr>
                <a:srgbClr val="FFFFFF"/>
              </a:extrusionClr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>
              <a:flatTx/>
            </a:bodyPr>
            <a:lstStyle/>
            <a:p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 b="1"/>
            </a:p>
          </p:txBody>
        </p:sp>
        <p:sp>
          <p:nvSpPr>
            <p:cNvPr id="125" name="Rectangle 309">
              <a:extLst>
                <a:ext uri="{FF2B5EF4-FFF2-40B4-BE49-F238E27FC236}">
                  <a16:creationId xmlns:a16="http://schemas.microsoft.com/office/drawing/2014/main" id="{95678E95-83F5-42D7-9014-82E75541A6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4" y="2476"/>
              <a:ext cx="1227" cy="460"/>
            </a:xfrm>
            <a:prstGeom prst="rect">
              <a:avLst/>
            </a:prstGeom>
            <a:solidFill>
              <a:srgbClr val="FFFFFF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227000" prstMaterial="legacyWireframe">
              <a:bevelT w="13500" h="13500" prst="angle"/>
              <a:bevelB w="13500" h="13500" prst="angle"/>
              <a:extrusionClr>
                <a:srgbClr val="FFFFFF"/>
              </a:extrusionClr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>
              <a:flatTx/>
            </a:bodyPr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800" b="1">
                  <a:solidFill>
                    <a:srgbClr val="FFFFFF"/>
                  </a:solidFill>
                </a:rPr>
                <a:t>\0</a:t>
              </a:r>
              <a:endParaRPr lang="en-US" altLang="ko-KR" sz="1800" b="1"/>
            </a:p>
          </p:txBody>
        </p:sp>
      </p:grpSp>
      <p:grpSp>
        <p:nvGrpSpPr>
          <p:cNvPr id="126" name="Group 310">
            <a:extLst>
              <a:ext uri="{FF2B5EF4-FFF2-40B4-BE49-F238E27FC236}">
                <a16:creationId xmlns:a16="http://schemas.microsoft.com/office/drawing/2014/main" id="{EBDC8576-94D1-410B-8352-2D49F583E5EC}"/>
              </a:ext>
            </a:extLst>
          </p:cNvPr>
          <p:cNvGrpSpPr>
            <a:grpSpLocks/>
          </p:cNvGrpSpPr>
          <p:nvPr/>
        </p:nvGrpSpPr>
        <p:grpSpPr bwMode="auto">
          <a:xfrm>
            <a:off x="1903734" y="5262563"/>
            <a:ext cx="398462" cy="365125"/>
            <a:chOff x="2734" y="2476"/>
            <a:chExt cx="1227" cy="463"/>
          </a:xfrm>
        </p:grpSpPr>
        <p:sp>
          <p:nvSpPr>
            <p:cNvPr id="127" name="Rectangle 311">
              <a:extLst>
                <a:ext uri="{FF2B5EF4-FFF2-40B4-BE49-F238E27FC236}">
                  <a16:creationId xmlns:a16="http://schemas.microsoft.com/office/drawing/2014/main" id="{947E0BFE-810A-43D6-BEA3-E36E6C4915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4" y="2476"/>
              <a:ext cx="1225" cy="463"/>
            </a:xfrm>
            <a:prstGeom prst="rect">
              <a:avLst/>
            </a:prstGeom>
            <a:solidFill>
              <a:srgbClr val="DDDDDD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227000" prstMaterial="legacyMatte">
              <a:bevelT w="13500" h="13500" prst="angle"/>
              <a:bevelB w="13500" h="13500" prst="angle"/>
              <a:extrusionClr>
                <a:srgbClr val="DDDDDD"/>
              </a:extrusionClr>
              <a:contourClr>
                <a:srgbClr val="DDDDDD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>
              <a:flatTx/>
            </a:bodyPr>
            <a:lstStyle/>
            <a:p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 b="1"/>
            </a:p>
          </p:txBody>
        </p:sp>
        <p:sp>
          <p:nvSpPr>
            <p:cNvPr id="128" name="Rectangle 312">
              <a:extLst>
                <a:ext uri="{FF2B5EF4-FFF2-40B4-BE49-F238E27FC236}">
                  <a16:creationId xmlns:a16="http://schemas.microsoft.com/office/drawing/2014/main" id="{6D12237A-1595-4BFE-8EBC-EA373AE970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4" y="2476"/>
              <a:ext cx="1227" cy="460"/>
            </a:xfrm>
            <a:prstGeom prst="rect">
              <a:avLst/>
            </a:prstGeom>
            <a:solidFill>
              <a:srgbClr val="FFFFFF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227000" prstMaterial="legacyWireframe">
              <a:bevelT w="13500" h="13500" prst="angle"/>
              <a:bevelB w="13500" h="13500" prst="angle"/>
              <a:extrusionClr>
                <a:srgbClr val="FFFFFF"/>
              </a:extrusionClr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>
              <a:flatTx/>
            </a:bodyPr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800" b="1">
                  <a:solidFill>
                    <a:srgbClr val="FFFFFF"/>
                  </a:solidFill>
                </a:rPr>
                <a:t>E</a:t>
              </a:r>
              <a:endParaRPr lang="en-US" altLang="ko-KR" sz="1800" b="1"/>
            </a:p>
          </p:txBody>
        </p:sp>
      </p:grpSp>
      <p:grpSp>
        <p:nvGrpSpPr>
          <p:cNvPr id="129" name="Group 313">
            <a:extLst>
              <a:ext uri="{FF2B5EF4-FFF2-40B4-BE49-F238E27FC236}">
                <a16:creationId xmlns:a16="http://schemas.microsoft.com/office/drawing/2014/main" id="{A11FDD66-AE09-4910-A398-F3BD410A2A2F}"/>
              </a:ext>
            </a:extLst>
          </p:cNvPr>
          <p:cNvGrpSpPr>
            <a:grpSpLocks/>
          </p:cNvGrpSpPr>
          <p:nvPr/>
        </p:nvGrpSpPr>
        <p:grpSpPr bwMode="auto">
          <a:xfrm>
            <a:off x="2302196" y="5262563"/>
            <a:ext cx="395288" cy="365125"/>
            <a:chOff x="2734" y="2476"/>
            <a:chExt cx="1227" cy="463"/>
          </a:xfrm>
        </p:grpSpPr>
        <p:sp>
          <p:nvSpPr>
            <p:cNvPr id="130" name="Rectangle 314">
              <a:extLst>
                <a:ext uri="{FF2B5EF4-FFF2-40B4-BE49-F238E27FC236}">
                  <a16:creationId xmlns:a16="http://schemas.microsoft.com/office/drawing/2014/main" id="{EFF2DF96-4354-45CE-8A2C-18A2CCE147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4" y="2476"/>
              <a:ext cx="1225" cy="463"/>
            </a:xfrm>
            <a:prstGeom prst="rect">
              <a:avLst/>
            </a:prstGeom>
            <a:solidFill>
              <a:srgbClr val="DDDDDD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227000" prstMaterial="legacyMatte">
              <a:bevelT w="13500" h="13500" prst="angle"/>
              <a:bevelB w="13500" h="13500" prst="angle"/>
              <a:extrusionClr>
                <a:srgbClr val="DDDDDD"/>
              </a:extrusionClr>
              <a:contourClr>
                <a:srgbClr val="DDDDDD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>
              <a:flatTx/>
            </a:bodyPr>
            <a:lstStyle/>
            <a:p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 b="1"/>
            </a:p>
          </p:txBody>
        </p:sp>
        <p:sp>
          <p:nvSpPr>
            <p:cNvPr id="131" name="Rectangle 315">
              <a:extLst>
                <a:ext uri="{FF2B5EF4-FFF2-40B4-BE49-F238E27FC236}">
                  <a16:creationId xmlns:a16="http://schemas.microsoft.com/office/drawing/2014/main" id="{A3398554-FB8E-4A14-80BE-1B02C544B7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4" y="2476"/>
              <a:ext cx="1227" cy="460"/>
            </a:xfrm>
            <a:prstGeom prst="rect">
              <a:avLst/>
            </a:prstGeom>
            <a:solidFill>
              <a:srgbClr val="FFFFFF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227000" prstMaterial="legacyWireframe">
              <a:bevelT w="13500" h="13500" prst="angle"/>
              <a:bevelB w="13500" h="13500" prst="angle"/>
              <a:extrusionClr>
                <a:srgbClr val="FFFFFF"/>
              </a:extrusionClr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>
              <a:flatTx/>
            </a:bodyPr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800" b="1">
                  <a:solidFill>
                    <a:srgbClr val="FFFFFF"/>
                  </a:solidFill>
                </a:rPr>
                <a:t>x</a:t>
              </a:r>
              <a:endParaRPr lang="en-US" altLang="ko-KR" sz="1800" b="1"/>
            </a:p>
          </p:txBody>
        </p:sp>
      </p:grpSp>
      <p:grpSp>
        <p:nvGrpSpPr>
          <p:cNvPr id="132" name="Group 316">
            <a:extLst>
              <a:ext uri="{FF2B5EF4-FFF2-40B4-BE49-F238E27FC236}">
                <a16:creationId xmlns:a16="http://schemas.microsoft.com/office/drawing/2014/main" id="{3FD12A31-B21D-42C0-9AA5-6B41090498CA}"/>
              </a:ext>
            </a:extLst>
          </p:cNvPr>
          <p:cNvGrpSpPr>
            <a:grpSpLocks/>
          </p:cNvGrpSpPr>
          <p:nvPr/>
        </p:nvGrpSpPr>
        <p:grpSpPr bwMode="auto">
          <a:xfrm>
            <a:off x="2695896" y="5262563"/>
            <a:ext cx="396875" cy="365125"/>
            <a:chOff x="2734" y="2476"/>
            <a:chExt cx="1227" cy="463"/>
          </a:xfrm>
        </p:grpSpPr>
        <p:sp>
          <p:nvSpPr>
            <p:cNvPr id="133" name="Rectangle 317">
              <a:extLst>
                <a:ext uri="{FF2B5EF4-FFF2-40B4-BE49-F238E27FC236}">
                  <a16:creationId xmlns:a16="http://schemas.microsoft.com/office/drawing/2014/main" id="{2AFFF1BE-B538-4B76-A23B-6287144179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4" y="2476"/>
              <a:ext cx="1225" cy="463"/>
            </a:xfrm>
            <a:prstGeom prst="rect">
              <a:avLst/>
            </a:prstGeom>
            <a:solidFill>
              <a:srgbClr val="DDDDDD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227000" prstMaterial="legacyMatte">
              <a:bevelT w="13500" h="13500" prst="angle"/>
              <a:bevelB w="13500" h="13500" prst="angle"/>
              <a:extrusionClr>
                <a:srgbClr val="DDDDDD"/>
              </a:extrusionClr>
              <a:contourClr>
                <a:srgbClr val="DDDDDD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>
              <a:flatTx/>
            </a:bodyPr>
            <a:lstStyle/>
            <a:p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 b="1"/>
            </a:p>
          </p:txBody>
        </p:sp>
        <p:sp>
          <p:nvSpPr>
            <p:cNvPr id="134" name="Rectangle 318">
              <a:extLst>
                <a:ext uri="{FF2B5EF4-FFF2-40B4-BE49-F238E27FC236}">
                  <a16:creationId xmlns:a16="http://schemas.microsoft.com/office/drawing/2014/main" id="{C2BB6C9E-9757-4D1F-B958-A009CAD536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4" y="2476"/>
              <a:ext cx="1227" cy="460"/>
            </a:xfrm>
            <a:prstGeom prst="rect">
              <a:avLst/>
            </a:prstGeom>
            <a:solidFill>
              <a:srgbClr val="FFFFFF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227000" prstMaterial="legacyWireframe">
              <a:bevelT w="13500" h="13500" prst="angle"/>
              <a:bevelB w="13500" h="13500" prst="angle"/>
              <a:extrusionClr>
                <a:srgbClr val="FFFFFF"/>
              </a:extrusionClr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>
              <a:flatTx/>
            </a:bodyPr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800" b="1">
                  <a:solidFill>
                    <a:srgbClr val="FFFFFF"/>
                  </a:solidFill>
                </a:rPr>
                <a:t>i</a:t>
              </a:r>
              <a:endParaRPr lang="en-US" altLang="ko-KR" sz="1800" b="1"/>
            </a:p>
          </p:txBody>
        </p:sp>
      </p:grpSp>
      <p:grpSp>
        <p:nvGrpSpPr>
          <p:cNvPr id="135" name="Group 319">
            <a:extLst>
              <a:ext uri="{FF2B5EF4-FFF2-40B4-BE49-F238E27FC236}">
                <a16:creationId xmlns:a16="http://schemas.microsoft.com/office/drawing/2014/main" id="{6C7386A8-5D64-4F32-9F5E-29B6AF31B6AF}"/>
              </a:ext>
            </a:extLst>
          </p:cNvPr>
          <p:cNvGrpSpPr>
            <a:grpSpLocks/>
          </p:cNvGrpSpPr>
          <p:nvPr/>
        </p:nvGrpSpPr>
        <p:grpSpPr bwMode="auto">
          <a:xfrm>
            <a:off x="3092771" y="5262563"/>
            <a:ext cx="396875" cy="365125"/>
            <a:chOff x="2734" y="2476"/>
            <a:chExt cx="1227" cy="463"/>
          </a:xfrm>
        </p:grpSpPr>
        <p:sp>
          <p:nvSpPr>
            <p:cNvPr id="136" name="Rectangle 320">
              <a:extLst>
                <a:ext uri="{FF2B5EF4-FFF2-40B4-BE49-F238E27FC236}">
                  <a16:creationId xmlns:a16="http://schemas.microsoft.com/office/drawing/2014/main" id="{5E530C18-F113-469C-8A8C-1466A03D36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4" y="2476"/>
              <a:ext cx="1225" cy="463"/>
            </a:xfrm>
            <a:prstGeom prst="rect">
              <a:avLst/>
            </a:prstGeom>
            <a:solidFill>
              <a:srgbClr val="DDDDDD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227000" prstMaterial="legacyMatte">
              <a:bevelT w="13500" h="13500" prst="angle"/>
              <a:bevelB w="13500" h="13500" prst="angle"/>
              <a:extrusionClr>
                <a:srgbClr val="DDDDDD"/>
              </a:extrusionClr>
              <a:contourClr>
                <a:srgbClr val="DDDDDD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>
              <a:flatTx/>
            </a:bodyPr>
            <a:lstStyle/>
            <a:p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 b="1"/>
            </a:p>
          </p:txBody>
        </p:sp>
        <p:sp>
          <p:nvSpPr>
            <p:cNvPr id="137" name="Rectangle 321">
              <a:extLst>
                <a:ext uri="{FF2B5EF4-FFF2-40B4-BE49-F238E27FC236}">
                  <a16:creationId xmlns:a16="http://schemas.microsoft.com/office/drawing/2014/main" id="{A5AE82C2-1606-4DAB-B7E6-8EFCA99121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4" y="2476"/>
              <a:ext cx="1227" cy="460"/>
            </a:xfrm>
            <a:prstGeom prst="rect">
              <a:avLst/>
            </a:prstGeom>
            <a:solidFill>
              <a:srgbClr val="FFFFFF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227000" prstMaterial="legacyWireframe">
              <a:bevelT w="13500" h="13500" prst="angle"/>
              <a:bevelB w="13500" h="13500" prst="angle"/>
              <a:extrusionClr>
                <a:srgbClr val="FFFFFF"/>
              </a:extrusionClr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>
              <a:flatTx/>
            </a:bodyPr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800" b="1">
                  <a:solidFill>
                    <a:srgbClr val="FFFFFF"/>
                  </a:solidFill>
                </a:rPr>
                <a:t>t</a:t>
              </a:r>
              <a:endParaRPr lang="en-US" altLang="ko-KR" sz="1800" b="1"/>
            </a:p>
          </p:txBody>
        </p:sp>
      </p:grpSp>
      <p:grpSp>
        <p:nvGrpSpPr>
          <p:cNvPr id="138" name="Group 322">
            <a:extLst>
              <a:ext uri="{FF2B5EF4-FFF2-40B4-BE49-F238E27FC236}">
                <a16:creationId xmlns:a16="http://schemas.microsoft.com/office/drawing/2014/main" id="{939F6DCF-3F63-453D-897B-B29466B3219D}"/>
              </a:ext>
            </a:extLst>
          </p:cNvPr>
          <p:cNvGrpSpPr>
            <a:grpSpLocks/>
          </p:cNvGrpSpPr>
          <p:nvPr/>
        </p:nvGrpSpPr>
        <p:grpSpPr bwMode="auto">
          <a:xfrm>
            <a:off x="3489646" y="5262563"/>
            <a:ext cx="396875" cy="365125"/>
            <a:chOff x="2734" y="2476"/>
            <a:chExt cx="1227" cy="463"/>
          </a:xfrm>
        </p:grpSpPr>
        <p:sp>
          <p:nvSpPr>
            <p:cNvPr id="139" name="Rectangle 323">
              <a:extLst>
                <a:ext uri="{FF2B5EF4-FFF2-40B4-BE49-F238E27FC236}">
                  <a16:creationId xmlns:a16="http://schemas.microsoft.com/office/drawing/2014/main" id="{50DB9954-80A9-47AE-B2E7-71B50741AB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4" y="2476"/>
              <a:ext cx="1225" cy="463"/>
            </a:xfrm>
            <a:prstGeom prst="rect">
              <a:avLst/>
            </a:prstGeom>
            <a:solidFill>
              <a:srgbClr val="FFFFFF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227000" prstMaterial="legacyMatte">
              <a:bevelT w="13500" h="13500" prst="angle"/>
              <a:bevelB w="13500" h="13500" prst="angle"/>
              <a:extrusionClr>
                <a:srgbClr val="FFFFFF"/>
              </a:extrusionClr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>
              <a:flatTx/>
            </a:bodyPr>
            <a:lstStyle/>
            <a:p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 b="1"/>
            </a:p>
          </p:txBody>
        </p:sp>
        <p:sp>
          <p:nvSpPr>
            <p:cNvPr id="140" name="Rectangle 324">
              <a:extLst>
                <a:ext uri="{FF2B5EF4-FFF2-40B4-BE49-F238E27FC236}">
                  <a16:creationId xmlns:a16="http://schemas.microsoft.com/office/drawing/2014/main" id="{9BBECD58-9DB3-45E0-97C5-C77570CE78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4" y="2476"/>
              <a:ext cx="1227" cy="460"/>
            </a:xfrm>
            <a:prstGeom prst="rect">
              <a:avLst/>
            </a:prstGeom>
            <a:solidFill>
              <a:srgbClr val="FFFFFF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227000" prstMaterial="legacyWireframe">
              <a:bevelT w="13500" h="13500" prst="angle"/>
              <a:bevelB w="13500" h="13500" prst="angle"/>
              <a:extrusionClr>
                <a:srgbClr val="FFFFFF"/>
              </a:extrusionClr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>
              <a:flatTx/>
            </a:bodyPr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800" b="1">
                  <a:solidFill>
                    <a:srgbClr val="FFFFFF"/>
                  </a:solidFill>
                </a:rPr>
                <a:t>\0</a:t>
              </a:r>
              <a:endParaRPr lang="en-US" altLang="ko-KR" sz="1800" b="1"/>
            </a:p>
          </p:txBody>
        </p:sp>
      </p:grpSp>
      <p:grpSp>
        <p:nvGrpSpPr>
          <p:cNvPr id="141" name="Group 325">
            <a:extLst>
              <a:ext uri="{FF2B5EF4-FFF2-40B4-BE49-F238E27FC236}">
                <a16:creationId xmlns:a16="http://schemas.microsoft.com/office/drawing/2014/main" id="{2B744467-DE95-4974-931F-0A749EB30468}"/>
              </a:ext>
            </a:extLst>
          </p:cNvPr>
          <p:cNvGrpSpPr>
            <a:grpSpLocks/>
          </p:cNvGrpSpPr>
          <p:nvPr/>
        </p:nvGrpSpPr>
        <p:grpSpPr bwMode="auto">
          <a:xfrm>
            <a:off x="3884934" y="5262563"/>
            <a:ext cx="398462" cy="365125"/>
            <a:chOff x="2734" y="2476"/>
            <a:chExt cx="1227" cy="463"/>
          </a:xfrm>
        </p:grpSpPr>
        <p:sp>
          <p:nvSpPr>
            <p:cNvPr id="142" name="Rectangle 326">
              <a:extLst>
                <a:ext uri="{FF2B5EF4-FFF2-40B4-BE49-F238E27FC236}">
                  <a16:creationId xmlns:a16="http://schemas.microsoft.com/office/drawing/2014/main" id="{B6F14B95-9BC0-4652-84B3-93AFBA7BAD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4" y="2476"/>
              <a:ext cx="1225" cy="463"/>
            </a:xfrm>
            <a:prstGeom prst="rect">
              <a:avLst/>
            </a:prstGeom>
            <a:solidFill>
              <a:srgbClr val="FFFFFF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227000" prstMaterial="legacyMatte">
              <a:bevelT w="13500" h="13500" prst="angle"/>
              <a:bevelB w="13500" h="13500" prst="angle"/>
              <a:extrusionClr>
                <a:srgbClr val="FFFFFF"/>
              </a:extrusionClr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>
              <a:flatTx/>
            </a:bodyPr>
            <a:lstStyle/>
            <a:p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 b="1"/>
            </a:p>
          </p:txBody>
        </p:sp>
        <p:sp>
          <p:nvSpPr>
            <p:cNvPr id="143" name="Rectangle 327">
              <a:extLst>
                <a:ext uri="{FF2B5EF4-FFF2-40B4-BE49-F238E27FC236}">
                  <a16:creationId xmlns:a16="http://schemas.microsoft.com/office/drawing/2014/main" id="{64332774-783D-4241-9BE2-65E089F470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4" y="2476"/>
              <a:ext cx="1227" cy="460"/>
            </a:xfrm>
            <a:prstGeom prst="rect">
              <a:avLst/>
            </a:prstGeom>
            <a:solidFill>
              <a:srgbClr val="FFFFFF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227000" prstMaterial="legacyWireframe">
              <a:bevelT w="13500" h="13500" prst="angle"/>
              <a:bevelB w="13500" h="13500" prst="angle"/>
              <a:extrusionClr>
                <a:srgbClr val="FFFFFF"/>
              </a:extrusionClr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>
              <a:flatTx/>
            </a:bodyPr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800" b="1">
                  <a:solidFill>
                    <a:srgbClr val="FFFFFF"/>
                  </a:solidFill>
                </a:rPr>
                <a:t>\0</a:t>
              </a:r>
              <a:endParaRPr lang="en-US" altLang="ko-KR" sz="1800" b="1"/>
            </a:p>
          </p:txBody>
        </p:sp>
      </p:grpSp>
      <p:grpSp>
        <p:nvGrpSpPr>
          <p:cNvPr id="144" name="Group 328">
            <a:extLst>
              <a:ext uri="{FF2B5EF4-FFF2-40B4-BE49-F238E27FC236}">
                <a16:creationId xmlns:a16="http://schemas.microsoft.com/office/drawing/2014/main" id="{E3FDBB73-CE94-4D78-846F-AAD6F63A2E72}"/>
              </a:ext>
            </a:extLst>
          </p:cNvPr>
          <p:cNvGrpSpPr>
            <a:grpSpLocks/>
          </p:cNvGrpSpPr>
          <p:nvPr/>
        </p:nvGrpSpPr>
        <p:grpSpPr bwMode="auto">
          <a:xfrm>
            <a:off x="4280221" y="5262563"/>
            <a:ext cx="396875" cy="365125"/>
            <a:chOff x="2734" y="2476"/>
            <a:chExt cx="1227" cy="463"/>
          </a:xfrm>
        </p:grpSpPr>
        <p:sp>
          <p:nvSpPr>
            <p:cNvPr id="145" name="Rectangle 329">
              <a:extLst>
                <a:ext uri="{FF2B5EF4-FFF2-40B4-BE49-F238E27FC236}">
                  <a16:creationId xmlns:a16="http://schemas.microsoft.com/office/drawing/2014/main" id="{8562D906-E885-4912-822D-AB69F06DB2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4" y="2476"/>
              <a:ext cx="1225" cy="463"/>
            </a:xfrm>
            <a:prstGeom prst="rect">
              <a:avLst/>
            </a:prstGeom>
            <a:solidFill>
              <a:srgbClr val="FFFFFF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227000" prstMaterial="legacyMatte">
              <a:bevelT w="13500" h="13500" prst="angle"/>
              <a:bevelB w="13500" h="13500" prst="angle"/>
              <a:extrusionClr>
                <a:srgbClr val="FFFFFF"/>
              </a:extrusionClr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>
              <a:flatTx/>
            </a:bodyPr>
            <a:lstStyle/>
            <a:p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 b="1"/>
            </a:p>
          </p:txBody>
        </p:sp>
        <p:sp>
          <p:nvSpPr>
            <p:cNvPr id="146" name="Rectangle 330">
              <a:extLst>
                <a:ext uri="{FF2B5EF4-FFF2-40B4-BE49-F238E27FC236}">
                  <a16:creationId xmlns:a16="http://schemas.microsoft.com/office/drawing/2014/main" id="{73399F4E-FB51-4C10-B3A4-051511D096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4" y="2476"/>
              <a:ext cx="1227" cy="460"/>
            </a:xfrm>
            <a:prstGeom prst="rect">
              <a:avLst/>
            </a:prstGeom>
            <a:solidFill>
              <a:srgbClr val="FFFFFF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227000" prstMaterial="legacyWireframe">
              <a:bevelT w="13500" h="13500" prst="angle"/>
              <a:bevelB w="13500" h="13500" prst="angle"/>
              <a:extrusionClr>
                <a:srgbClr val="FFFFFF"/>
              </a:extrusionClr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>
              <a:flatTx/>
            </a:bodyPr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800" b="1">
                  <a:solidFill>
                    <a:srgbClr val="FFFFFF"/>
                  </a:solidFill>
                </a:rPr>
                <a:t>\0</a:t>
              </a:r>
              <a:endParaRPr lang="en-US" altLang="ko-KR" sz="1800" b="1"/>
            </a:p>
          </p:txBody>
        </p:sp>
      </p:grpSp>
      <p:grpSp>
        <p:nvGrpSpPr>
          <p:cNvPr id="147" name="Group 331">
            <a:extLst>
              <a:ext uri="{FF2B5EF4-FFF2-40B4-BE49-F238E27FC236}">
                <a16:creationId xmlns:a16="http://schemas.microsoft.com/office/drawing/2014/main" id="{CF3F9F7F-93A7-49A6-B571-5863065C9457}"/>
              </a:ext>
            </a:extLst>
          </p:cNvPr>
          <p:cNvGrpSpPr>
            <a:grpSpLocks/>
          </p:cNvGrpSpPr>
          <p:nvPr/>
        </p:nvGrpSpPr>
        <p:grpSpPr bwMode="auto">
          <a:xfrm>
            <a:off x="4677096" y="5262563"/>
            <a:ext cx="395288" cy="365125"/>
            <a:chOff x="2734" y="2476"/>
            <a:chExt cx="1227" cy="463"/>
          </a:xfrm>
        </p:grpSpPr>
        <p:sp>
          <p:nvSpPr>
            <p:cNvPr id="148" name="Rectangle 332">
              <a:extLst>
                <a:ext uri="{FF2B5EF4-FFF2-40B4-BE49-F238E27FC236}">
                  <a16:creationId xmlns:a16="http://schemas.microsoft.com/office/drawing/2014/main" id="{758FD52E-A9C0-431C-BC79-4846E533D4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4" y="2476"/>
              <a:ext cx="1225" cy="463"/>
            </a:xfrm>
            <a:prstGeom prst="rect">
              <a:avLst/>
            </a:prstGeom>
            <a:solidFill>
              <a:srgbClr val="FFFFFF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227000" prstMaterial="legacyMatte">
              <a:bevelT w="13500" h="13500" prst="angle"/>
              <a:bevelB w="13500" h="13500" prst="angle"/>
              <a:extrusionClr>
                <a:srgbClr val="FFFFFF"/>
              </a:extrusionClr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>
              <a:flatTx/>
            </a:bodyPr>
            <a:lstStyle/>
            <a:p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 b="1"/>
            </a:p>
          </p:txBody>
        </p:sp>
        <p:sp>
          <p:nvSpPr>
            <p:cNvPr id="149" name="Rectangle 333">
              <a:extLst>
                <a:ext uri="{FF2B5EF4-FFF2-40B4-BE49-F238E27FC236}">
                  <a16:creationId xmlns:a16="http://schemas.microsoft.com/office/drawing/2014/main" id="{88CB227E-AEF9-4CB0-BD62-234518EA94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4" y="2476"/>
              <a:ext cx="1227" cy="460"/>
            </a:xfrm>
            <a:prstGeom prst="rect">
              <a:avLst/>
            </a:prstGeom>
            <a:solidFill>
              <a:srgbClr val="FFFFFF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227000" prstMaterial="legacyWireframe">
              <a:bevelT w="13500" h="13500" prst="angle"/>
              <a:bevelB w="13500" h="13500" prst="angle"/>
              <a:extrusionClr>
                <a:srgbClr val="FFFFFF"/>
              </a:extrusionClr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>
              <a:flatTx/>
            </a:bodyPr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800" b="1">
                  <a:solidFill>
                    <a:srgbClr val="FFFFFF"/>
                  </a:solidFill>
                </a:rPr>
                <a:t>\0</a:t>
              </a:r>
              <a:endParaRPr lang="en-US" altLang="ko-KR" sz="1800" b="1"/>
            </a:p>
          </p:txBody>
        </p:sp>
      </p:grpSp>
      <p:grpSp>
        <p:nvGrpSpPr>
          <p:cNvPr id="150" name="Group 334">
            <a:extLst>
              <a:ext uri="{FF2B5EF4-FFF2-40B4-BE49-F238E27FC236}">
                <a16:creationId xmlns:a16="http://schemas.microsoft.com/office/drawing/2014/main" id="{2C3D2BA1-36AB-48E8-89D8-AE808158E25F}"/>
              </a:ext>
            </a:extLst>
          </p:cNvPr>
          <p:cNvGrpSpPr>
            <a:grpSpLocks/>
          </p:cNvGrpSpPr>
          <p:nvPr/>
        </p:nvGrpSpPr>
        <p:grpSpPr bwMode="auto">
          <a:xfrm>
            <a:off x="5072384" y="5262563"/>
            <a:ext cx="396875" cy="365125"/>
            <a:chOff x="2734" y="2476"/>
            <a:chExt cx="1227" cy="463"/>
          </a:xfrm>
        </p:grpSpPr>
        <p:sp>
          <p:nvSpPr>
            <p:cNvPr id="151" name="Rectangle 335">
              <a:extLst>
                <a:ext uri="{FF2B5EF4-FFF2-40B4-BE49-F238E27FC236}">
                  <a16:creationId xmlns:a16="http://schemas.microsoft.com/office/drawing/2014/main" id="{D47E1EF6-2D8E-4DD6-8533-D1BAC9B796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4" y="2476"/>
              <a:ext cx="1225" cy="463"/>
            </a:xfrm>
            <a:prstGeom prst="rect">
              <a:avLst/>
            </a:prstGeom>
            <a:solidFill>
              <a:srgbClr val="FFFFFF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227000" prstMaterial="legacyMatte">
              <a:bevelT w="13500" h="13500" prst="angle"/>
              <a:bevelB w="13500" h="13500" prst="angle"/>
              <a:extrusionClr>
                <a:srgbClr val="FFFFFF"/>
              </a:extrusionClr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>
              <a:flatTx/>
            </a:bodyPr>
            <a:lstStyle/>
            <a:p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 b="1"/>
            </a:p>
          </p:txBody>
        </p:sp>
        <p:sp>
          <p:nvSpPr>
            <p:cNvPr id="152" name="Rectangle 336">
              <a:extLst>
                <a:ext uri="{FF2B5EF4-FFF2-40B4-BE49-F238E27FC236}">
                  <a16:creationId xmlns:a16="http://schemas.microsoft.com/office/drawing/2014/main" id="{DEB09F6E-EEAD-4D52-97DA-9803DECFA1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4" y="2476"/>
              <a:ext cx="1227" cy="460"/>
            </a:xfrm>
            <a:prstGeom prst="rect">
              <a:avLst/>
            </a:prstGeom>
            <a:solidFill>
              <a:srgbClr val="FFFFFF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227000" prstMaterial="legacyWireframe">
              <a:bevelT w="13500" h="13500" prst="angle"/>
              <a:bevelB w="13500" h="13500" prst="angle"/>
              <a:extrusionClr>
                <a:srgbClr val="FFFFFF"/>
              </a:extrusionClr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>
              <a:flatTx/>
            </a:bodyPr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800" b="1">
                  <a:solidFill>
                    <a:srgbClr val="FFFFFF"/>
                  </a:solidFill>
                </a:rPr>
                <a:t>\0</a:t>
              </a:r>
              <a:endParaRPr lang="en-US" altLang="ko-KR" sz="1800" b="1"/>
            </a:p>
          </p:txBody>
        </p:sp>
      </p:grpSp>
      <p:grpSp>
        <p:nvGrpSpPr>
          <p:cNvPr id="153" name="Group 337">
            <a:extLst>
              <a:ext uri="{FF2B5EF4-FFF2-40B4-BE49-F238E27FC236}">
                <a16:creationId xmlns:a16="http://schemas.microsoft.com/office/drawing/2014/main" id="{25ED709A-E010-42F6-8E7C-81B19E8F195F}"/>
              </a:ext>
            </a:extLst>
          </p:cNvPr>
          <p:cNvGrpSpPr>
            <a:grpSpLocks/>
          </p:cNvGrpSpPr>
          <p:nvPr/>
        </p:nvGrpSpPr>
        <p:grpSpPr bwMode="auto">
          <a:xfrm>
            <a:off x="5469259" y="5262563"/>
            <a:ext cx="396875" cy="365125"/>
            <a:chOff x="2734" y="2476"/>
            <a:chExt cx="1227" cy="463"/>
          </a:xfrm>
        </p:grpSpPr>
        <p:sp>
          <p:nvSpPr>
            <p:cNvPr id="154" name="Rectangle 338">
              <a:extLst>
                <a:ext uri="{FF2B5EF4-FFF2-40B4-BE49-F238E27FC236}">
                  <a16:creationId xmlns:a16="http://schemas.microsoft.com/office/drawing/2014/main" id="{DAD18B9E-5490-43B6-8A07-CCAB3024B9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4" y="2476"/>
              <a:ext cx="1225" cy="463"/>
            </a:xfrm>
            <a:prstGeom prst="rect">
              <a:avLst/>
            </a:prstGeom>
            <a:solidFill>
              <a:srgbClr val="FFFFFF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227000" prstMaterial="legacyMatte">
              <a:bevelT w="13500" h="13500" prst="angle"/>
              <a:bevelB w="13500" h="13500" prst="angle"/>
              <a:extrusionClr>
                <a:srgbClr val="FFFFFF"/>
              </a:extrusionClr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>
              <a:flatTx/>
            </a:bodyPr>
            <a:lstStyle/>
            <a:p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 b="1"/>
            </a:p>
          </p:txBody>
        </p:sp>
        <p:sp>
          <p:nvSpPr>
            <p:cNvPr id="155" name="Rectangle 339">
              <a:extLst>
                <a:ext uri="{FF2B5EF4-FFF2-40B4-BE49-F238E27FC236}">
                  <a16:creationId xmlns:a16="http://schemas.microsoft.com/office/drawing/2014/main" id="{98ECD18E-F92E-4FB2-AB91-28D5139103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4" y="2476"/>
              <a:ext cx="1227" cy="460"/>
            </a:xfrm>
            <a:prstGeom prst="rect">
              <a:avLst/>
            </a:prstGeom>
            <a:solidFill>
              <a:srgbClr val="FFFFFF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227000" prstMaterial="legacyWireframe">
              <a:bevelT w="13500" h="13500" prst="angle"/>
              <a:bevelB w="13500" h="13500" prst="angle"/>
              <a:extrusionClr>
                <a:srgbClr val="FFFFFF"/>
              </a:extrusionClr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>
              <a:flatTx/>
            </a:bodyPr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800" b="1">
                  <a:solidFill>
                    <a:srgbClr val="FFFFFF"/>
                  </a:solidFill>
                </a:rPr>
                <a:t>\0</a:t>
              </a:r>
              <a:endParaRPr lang="en-US" altLang="ko-KR" sz="1800" b="1"/>
            </a:p>
          </p:txBody>
        </p:sp>
      </p:grpSp>
      <p:sp>
        <p:nvSpPr>
          <p:cNvPr id="156" name="Text Box 340">
            <a:extLst>
              <a:ext uri="{FF2B5EF4-FFF2-40B4-BE49-F238E27FC236}">
                <a16:creationId xmlns:a16="http://schemas.microsoft.com/office/drawing/2014/main" id="{C916817B-6D0F-4248-9159-8E6B638995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721" y="3617913"/>
            <a:ext cx="9953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b="1"/>
              <a:t>menu[1]</a:t>
            </a:r>
          </a:p>
        </p:txBody>
      </p:sp>
      <p:sp>
        <p:nvSpPr>
          <p:cNvPr id="157" name="Text Box 341">
            <a:extLst>
              <a:ext uri="{FF2B5EF4-FFF2-40B4-BE49-F238E27FC236}">
                <a16:creationId xmlns:a16="http://schemas.microsoft.com/office/drawing/2014/main" id="{D2B05EAF-7F82-43BE-A85B-0FBF7EE19B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721" y="4164013"/>
            <a:ext cx="995363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b="1"/>
              <a:t>menu[2]</a:t>
            </a:r>
          </a:p>
        </p:txBody>
      </p:sp>
      <p:sp>
        <p:nvSpPr>
          <p:cNvPr id="158" name="Text Box 342">
            <a:extLst>
              <a:ext uri="{FF2B5EF4-FFF2-40B4-BE49-F238E27FC236}">
                <a16:creationId xmlns:a16="http://schemas.microsoft.com/office/drawing/2014/main" id="{1996F7E1-2950-4F6B-92E3-9F743A5C07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721" y="4713288"/>
            <a:ext cx="995363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b="1"/>
              <a:t>menu[3]</a:t>
            </a:r>
          </a:p>
        </p:txBody>
      </p:sp>
      <p:sp>
        <p:nvSpPr>
          <p:cNvPr id="159" name="Text Box 343">
            <a:extLst>
              <a:ext uri="{FF2B5EF4-FFF2-40B4-BE49-F238E27FC236}">
                <a16:creationId xmlns:a16="http://schemas.microsoft.com/office/drawing/2014/main" id="{522930C7-D86B-43F4-B713-4EC3F214CE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721" y="5262563"/>
            <a:ext cx="9953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b="1"/>
              <a:t>menu[4]</a:t>
            </a:r>
          </a:p>
        </p:txBody>
      </p:sp>
      <p:sp>
        <p:nvSpPr>
          <p:cNvPr id="160" name="Line 344">
            <a:extLst>
              <a:ext uri="{FF2B5EF4-FFF2-40B4-BE49-F238E27FC236}">
                <a16:creationId xmlns:a16="http://schemas.microsoft.com/office/drawing/2014/main" id="{EB2295FC-F9BC-4C16-8D75-55E5C5F7AFA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94334" y="5627688"/>
            <a:ext cx="1587" cy="365125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61" name="Line 345">
            <a:extLst>
              <a:ext uri="{FF2B5EF4-FFF2-40B4-BE49-F238E27FC236}">
                <a16:creationId xmlns:a16="http://schemas.microsoft.com/office/drawing/2014/main" id="{32DA90D2-E568-4CFD-8B71-FC2548F21FD9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4334" y="5992813"/>
            <a:ext cx="395287" cy="1588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62" name="Text Box 192">
            <a:extLst>
              <a:ext uri="{FF2B5EF4-FFF2-40B4-BE49-F238E27FC236}">
                <a16:creationId xmlns:a16="http://schemas.microsoft.com/office/drawing/2014/main" id="{6F5C0EC5-2B3F-4598-AE31-D81F85E0C9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5149" y="2334652"/>
            <a:ext cx="87137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b="1" dirty="0"/>
              <a:t>char menu[</a:t>
            </a:r>
            <a:r>
              <a:rPr lang="en-US" altLang="ko-KR" sz="1800" b="1" dirty="0">
                <a:solidFill>
                  <a:srgbClr val="3366FF"/>
                </a:solidFill>
              </a:rPr>
              <a:t>5</a:t>
            </a:r>
            <a:r>
              <a:rPr lang="en-US" altLang="ko-KR" sz="1800" b="1" dirty="0"/>
              <a:t>][</a:t>
            </a:r>
            <a:r>
              <a:rPr lang="en-US" altLang="ko-KR" sz="1800" b="1" dirty="0">
                <a:solidFill>
                  <a:srgbClr val="3366FF"/>
                </a:solidFill>
              </a:rPr>
              <a:t>10</a:t>
            </a:r>
            <a:r>
              <a:rPr lang="en-US" altLang="ko-KR" sz="1800" b="1" dirty="0"/>
              <a:t>] = { “New Game”, “Load Game”, “2 Play”, “Option”, “Exit” };</a:t>
            </a:r>
          </a:p>
        </p:txBody>
      </p:sp>
      <p:sp>
        <p:nvSpPr>
          <p:cNvPr id="163" name="Line 346">
            <a:extLst>
              <a:ext uri="{FF2B5EF4-FFF2-40B4-BE49-F238E27FC236}">
                <a16:creationId xmlns:a16="http://schemas.microsoft.com/office/drawing/2014/main" id="{6E542AA8-0258-473E-AC1A-A7FA0ED002C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282136" y="2579127"/>
            <a:ext cx="34925" cy="304800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64" name="AutoShape 347">
            <a:extLst>
              <a:ext uri="{FF2B5EF4-FFF2-40B4-BE49-F238E27FC236}">
                <a16:creationId xmlns:a16="http://schemas.microsoft.com/office/drawing/2014/main" id="{315B30E5-9F16-431D-BE8C-44A636BC0FED}"/>
              </a:ext>
            </a:extLst>
          </p:cNvPr>
          <p:cNvSpPr>
            <a:spLocks/>
          </p:cNvSpPr>
          <p:nvPr/>
        </p:nvSpPr>
        <p:spPr bwMode="auto">
          <a:xfrm rot="16200000">
            <a:off x="2138467" y="1848084"/>
            <a:ext cx="180975" cy="792162"/>
          </a:xfrm>
          <a:prstGeom prst="rightBrace">
            <a:avLst>
              <a:gd name="adj1" fmla="val 36477"/>
              <a:gd name="adj2" fmla="val 51296"/>
            </a:avLst>
          </a:prstGeom>
          <a:noFill/>
          <a:ln w="9525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65" name="Text Box 348">
            <a:extLst>
              <a:ext uri="{FF2B5EF4-FFF2-40B4-BE49-F238E27FC236}">
                <a16:creationId xmlns:a16="http://schemas.microsoft.com/office/drawing/2014/main" id="{55EC9E56-0278-402E-B852-69C05B41AB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3711" y="1858402"/>
            <a:ext cx="6138863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800" b="1" dirty="0"/>
              <a:t>각 문자열의 길이가 최대 </a:t>
            </a:r>
            <a:r>
              <a:rPr lang="en-US" altLang="ko-KR" sz="1800" b="1" dirty="0"/>
              <a:t>10</a:t>
            </a:r>
            <a:r>
              <a:rPr lang="ko-KR" altLang="en-US" sz="1800" b="1" dirty="0"/>
              <a:t>자인 문자열 배열 </a:t>
            </a:r>
            <a:r>
              <a:rPr lang="en-US" altLang="ko-KR" sz="1800" b="1" dirty="0"/>
              <a:t>5</a:t>
            </a:r>
            <a:r>
              <a:rPr lang="ko-KR" altLang="en-US" sz="1800" b="1" dirty="0"/>
              <a:t>개를 선언</a:t>
            </a:r>
          </a:p>
        </p:txBody>
      </p:sp>
      <p:sp>
        <p:nvSpPr>
          <p:cNvPr id="166" name="Text Box 351">
            <a:extLst>
              <a:ext uri="{FF2B5EF4-FFF2-40B4-BE49-F238E27FC236}">
                <a16:creationId xmlns:a16="http://schemas.microsoft.com/office/drawing/2014/main" id="{DDDB3C2C-F360-4280-BDBB-5CDF6B5F12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7086" y="2701364"/>
            <a:ext cx="9890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800" b="1"/>
              <a:t>생략가능</a:t>
            </a:r>
          </a:p>
        </p:txBody>
      </p:sp>
      <p:sp>
        <p:nvSpPr>
          <p:cNvPr id="167" name="Line 352">
            <a:extLst>
              <a:ext uri="{FF2B5EF4-FFF2-40B4-BE49-F238E27FC236}">
                <a16:creationId xmlns:a16="http://schemas.microsoft.com/office/drawing/2014/main" id="{822A2D0D-05EB-4214-BFB2-681084216A2B}"/>
              </a:ext>
            </a:extLst>
          </p:cNvPr>
          <p:cNvSpPr>
            <a:spLocks noChangeShapeType="1"/>
          </p:cNvSpPr>
          <p:nvPr/>
        </p:nvSpPr>
        <p:spPr bwMode="auto">
          <a:xfrm>
            <a:off x="2298011" y="2883927"/>
            <a:ext cx="200025" cy="0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68" name="Text Box 350">
            <a:extLst>
              <a:ext uri="{FF2B5EF4-FFF2-40B4-BE49-F238E27FC236}">
                <a16:creationId xmlns:a16="http://schemas.microsoft.com/office/drawing/2014/main" id="{91DD6724-C249-4C15-A107-524B2611BB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16442" y="3033196"/>
            <a:ext cx="2773362" cy="2557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ko-KR" b="1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b="1" dirty="0" err="1"/>
              <a:t>sizeof</a:t>
            </a:r>
            <a:r>
              <a:rPr lang="en-US" altLang="ko-KR" b="1" dirty="0"/>
              <a:t>(menu)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ko-KR" b="1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b="1" dirty="0"/>
              <a:t>menu</a:t>
            </a:r>
            <a:r>
              <a:rPr lang="ko-KR" altLang="en-US" b="1" dirty="0"/>
              <a:t>의 총 크기 </a:t>
            </a:r>
            <a:r>
              <a:rPr lang="en-US" altLang="ko-KR" b="1" dirty="0"/>
              <a:t>: 50</a:t>
            </a:r>
            <a:endParaRPr lang="en-US" altLang="ko-KR" sz="1800" b="1" dirty="0"/>
          </a:p>
        </p:txBody>
      </p:sp>
    </p:spTree>
    <p:extLst>
      <p:ext uri="{BB962C8B-B14F-4D97-AF65-F5344CB8AC3E}">
        <p14:creationId xmlns:p14="http://schemas.microsoft.com/office/powerpoint/2010/main" val="17567125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2A8664-41B3-4B7D-AA92-E5A3F4F25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accent1"/>
                </a:solidFill>
              </a:rPr>
              <a:t>실습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26983F-8898-42B0-89A0-6CFF094D2A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문자열 </a:t>
            </a:r>
            <a:r>
              <a:rPr lang="en-US" altLang="ko-KR" dirty="0"/>
              <a:t>3</a:t>
            </a:r>
            <a:r>
              <a:rPr lang="ko-KR" altLang="en-US" dirty="0"/>
              <a:t>개를 저장하는 </a:t>
            </a:r>
            <a:r>
              <a:rPr lang="en-US" altLang="ko-KR" dirty="0"/>
              <a:t>2</a:t>
            </a:r>
            <a:r>
              <a:rPr lang="ko-KR" altLang="en-US" dirty="0"/>
              <a:t>차원 문자열 배열을 만들고</a:t>
            </a:r>
            <a:r>
              <a:rPr lang="en-US" altLang="ko-KR" dirty="0"/>
              <a:t>,</a:t>
            </a:r>
          </a:p>
          <a:p>
            <a:pPr marL="0" indent="0">
              <a:buNone/>
            </a:pPr>
            <a:r>
              <a:rPr lang="en-US" altLang="ko-KR" dirty="0"/>
              <a:t>3</a:t>
            </a:r>
            <a:r>
              <a:rPr lang="ko-KR" altLang="en-US" dirty="0"/>
              <a:t>개의 문자열을 입력 받은 뒤 문자열 출력</a:t>
            </a:r>
            <a:r>
              <a:rPr lang="en-US" altLang="ko-KR" dirty="0"/>
              <a:t>(</a:t>
            </a:r>
            <a:r>
              <a:rPr lang="ko-KR" altLang="en-US" b="1" dirty="0" err="1">
                <a:solidFill>
                  <a:srgbClr val="FF0000"/>
                </a:solidFill>
              </a:rPr>
              <a:t>반복문</a:t>
            </a:r>
            <a:r>
              <a:rPr lang="ko-KR" altLang="en-US" b="1" dirty="0">
                <a:solidFill>
                  <a:srgbClr val="FF0000"/>
                </a:solidFill>
              </a:rPr>
              <a:t> 활용</a:t>
            </a:r>
            <a:r>
              <a:rPr lang="en-US" altLang="ko-KR" b="1" dirty="0">
                <a:solidFill>
                  <a:srgbClr val="FF0000"/>
                </a:solidFill>
              </a:rPr>
              <a:t>!!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911114B-B63D-445D-B2E9-5C4CDF1474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001293"/>
            <a:ext cx="4551144" cy="217566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A44E4DE-F48C-47E0-83C4-2F4793F6C1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856706"/>
            <a:ext cx="5835771" cy="100964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BD3F5B6-5493-40CD-A8EA-515AEDCE09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1989" y="1690688"/>
            <a:ext cx="9788021" cy="3886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954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E7B134-A1B1-42F9-B032-10C89EF64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accent1"/>
                </a:solidFill>
              </a:rPr>
              <a:t>문자열 관련 함수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FDA5ED-9BD9-4DA7-841B-3802AF7A01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>
                <a:solidFill>
                  <a:schemeClr val="accent3"/>
                </a:solidFill>
              </a:rPr>
              <a:t>#include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</a:rPr>
              <a:t>&lt;</a:t>
            </a:r>
            <a:r>
              <a:rPr lang="en-US" altLang="ko-KR" dirty="0" err="1">
                <a:solidFill>
                  <a:schemeClr val="accent2">
                    <a:lumMod val="75000"/>
                  </a:schemeClr>
                </a:solidFill>
              </a:rPr>
              <a:t>string.h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</a:rPr>
              <a:t>&gt;</a:t>
            </a:r>
          </a:p>
          <a:p>
            <a:pPr marL="0" indent="0">
              <a:buNone/>
            </a:pPr>
            <a:endParaRPr lang="en-US" altLang="ko-KR" dirty="0"/>
          </a:p>
          <a:p>
            <a:pPr marL="514350" indent="-514350">
              <a:buAutoNum type="arabicParenBoth"/>
            </a:pPr>
            <a:r>
              <a:rPr lang="en-US" altLang="ko-KR" sz="2000" dirty="0" err="1">
                <a:solidFill>
                  <a:srgbClr val="FF0000"/>
                </a:solidFill>
              </a:rPr>
              <a:t>strcpy</a:t>
            </a:r>
            <a:r>
              <a:rPr lang="en-US" altLang="ko-KR" sz="2000" dirty="0">
                <a:solidFill>
                  <a:srgbClr val="FF0000"/>
                </a:solidFill>
              </a:rPr>
              <a:t>(str1, str2) </a:t>
            </a:r>
            <a:r>
              <a:rPr lang="en-US" altLang="ko-KR" sz="2000" dirty="0"/>
              <a:t>//</a:t>
            </a:r>
            <a:r>
              <a:rPr lang="ko-KR" altLang="en-US" sz="2000" dirty="0"/>
              <a:t>문자열 복사</a:t>
            </a:r>
            <a:endParaRPr lang="en-US" altLang="ko-KR" sz="2000" dirty="0"/>
          </a:p>
          <a:p>
            <a:pPr marL="514350" indent="-514350">
              <a:buAutoNum type="arabicParenBoth"/>
            </a:pPr>
            <a:endParaRPr lang="en-US" altLang="ko-KR" sz="2000" dirty="0"/>
          </a:p>
          <a:p>
            <a:pPr marL="514350" indent="-514350">
              <a:buAutoNum type="arabicParenBoth"/>
            </a:pPr>
            <a:r>
              <a:rPr lang="en-US" altLang="ko-KR" sz="2000" dirty="0" err="1">
                <a:solidFill>
                  <a:schemeClr val="accent1"/>
                </a:solidFill>
              </a:rPr>
              <a:t>strcmp</a:t>
            </a:r>
            <a:r>
              <a:rPr lang="en-US" altLang="ko-KR" sz="2000" dirty="0">
                <a:solidFill>
                  <a:schemeClr val="accent1"/>
                </a:solidFill>
              </a:rPr>
              <a:t>(str1, str2) </a:t>
            </a:r>
            <a:r>
              <a:rPr lang="en-US" altLang="ko-KR" sz="2000" dirty="0"/>
              <a:t>//</a:t>
            </a:r>
            <a:r>
              <a:rPr lang="ko-KR" altLang="en-US" sz="2000" dirty="0"/>
              <a:t>문자열이 같은 지 판단</a:t>
            </a:r>
            <a:endParaRPr lang="en-US" altLang="ko-KR" sz="2000" dirty="0"/>
          </a:p>
          <a:p>
            <a:pPr marL="514350" indent="-514350">
              <a:buAutoNum type="arabicParenBoth"/>
            </a:pPr>
            <a:endParaRPr lang="en-US" altLang="ko-KR" sz="2000" dirty="0"/>
          </a:p>
          <a:p>
            <a:pPr marL="514350" indent="-514350">
              <a:buAutoNum type="arabicParenBoth"/>
            </a:pPr>
            <a:r>
              <a:rPr lang="en-US" altLang="ko-KR" sz="2000" dirty="0" err="1">
                <a:solidFill>
                  <a:schemeClr val="tx2"/>
                </a:solidFill>
              </a:rPr>
              <a:t>strcat</a:t>
            </a:r>
            <a:r>
              <a:rPr lang="en-US" altLang="ko-KR" sz="2000" dirty="0">
                <a:solidFill>
                  <a:schemeClr val="tx2"/>
                </a:solidFill>
              </a:rPr>
              <a:t>(str1, str2) </a:t>
            </a:r>
            <a:r>
              <a:rPr lang="en-US" altLang="ko-KR" sz="2000" dirty="0"/>
              <a:t>//</a:t>
            </a:r>
            <a:r>
              <a:rPr lang="ko-KR" altLang="en-US" sz="2000" dirty="0"/>
              <a:t>문자열 붙이기</a:t>
            </a:r>
            <a:endParaRPr lang="en-US" altLang="ko-KR" sz="2000" dirty="0"/>
          </a:p>
          <a:p>
            <a:pPr marL="514350" indent="-514350">
              <a:buAutoNum type="arabicParenBoth"/>
            </a:pPr>
            <a:endParaRPr lang="en-US" altLang="ko-KR" sz="2000" dirty="0"/>
          </a:p>
          <a:p>
            <a:pPr marL="514350" indent="-514350">
              <a:buAutoNum type="arabicParenBoth"/>
            </a:pPr>
            <a:r>
              <a:rPr lang="en-US" altLang="ko-KR" sz="2000" dirty="0" err="1">
                <a:solidFill>
                  <a:schemeClr val="accent6"/>
                </a:solidFill>
              </a:rPr>
              <a:t>strlen</a:t>
            </a:r>
            <a:r>
              <a:rPr lang="en-US" altLang="ko-KR" sz="2000" dirty="0">
                <a:solidFill>
                  <a:schemeClr val="accent6"/>
                </a:solidFill>
              </a:rPr>
              <a:t>(str1)</a:t>
            </a:r>
            <a:r>
              <a:rPr lang="ko-KR" altLang="en-US" sz="2000" dirty="0">
                <a:solidFill>
                  <a:schemeClr val="accent6"/>
                </a:solidFill>
              </a:rPr>
              <a:t> </a:t>
            </a:r>
            <a:r>
              <a:rPr lang="en-US" altLang="ko-KR" sz="2000" dirty="0"/>
              <a:t>//”\0”</a:t>
            </a:r>
            <a:r>
              <a:rPr lang="ko-KR" altLang="en-US" sz="2000" dirty="0"/>
              <a:t>을</a:t>
            </a:r>
            <a:r>
              <a:rPr lang="en-US" altLang="ko-KR" sz="2000" dirty="0"/>
              <a:t> </a:t>
            </a:r>
            <a:r>
              <a:rPr lang="ko-KR" altLang="en-US" sz="2000" dirty="0"/>
              <a:t>제외한 문자열의 크기 반환</a:t>
            </a:r>
            <a:endParaRPr lang="en-US" altLang="ko-KR" sz="2000" dirty="0"/>
          </a:p>
          <a:p>
            <a:pPr marL="514350" indent="-514350">
              <a:buAutoNum type="arabicParenBoth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651501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E7B134-A1B1-42F9-B032-10C89EF64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solidFill>
                  <a:srgbClr val="FF0000"/>
                </a:solidFill>
              </a:rPr>
              <a:t>strcpy</a:t>
            </a:r>
            <a:r>
              <a:rPr lang="en-US" altLang="ko-KR" dirty="0">
                <a:solidFill>
                  <a:srgbClr val="FF0000"/>
                </a:solidFill>
              </a:rPr>
              <a:t>(str1, str2)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FDA5ED-9BD9-4DA7-841B-3802AF7A01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문자열 복사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str2</a:t>
            </a:r>
            <a:r>
              <a:rPr lang="ko-KR" altLang="en-US" dirty="0"/>
              <a:t> </a:t>
            </a:r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en-US" altLang="ko-KR" dirty="0"/>
              <a:t>str1 //</a:t>
            </a:r>
            <a:r>
              <a:rPr lang="ko-KR" altLang="en-US" dirty="0"/>
              <a:t>가능 할까요</a:t>
            </a:r>
            <a:r>
              <a:rPr lang="en-US" altLang="ko-KR" dirty="0"/>
              <a:t>???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F2ED164-C2CA-484C-A916-F855A533CE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334" y="2324881"/>
            <a:ext cx="5728601" cy="117332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3EC3359-A199-4FDC-9C45-91FB10EF2F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9333" y="4353580"/>
            <a:ext cx="1672153" cy="361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718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BD75FF-A7DE-441A-8593-43132C3B8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solidFill>
                  <a:srgbClr val="FF0000"/>
                </a:solidFill>
              </a:rPr>
              <a:t>strcpy</a:t>
            </a:r>
            <a:r>
              <a:rPr lang="en-US" altLang="ko-KR" dirty="0">
                <a:solidFill>
                  <a:srgbClr val="FF0000"/>
                </a:solidFill>
              </a:rPr>
              <a:t>(str1, str2)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AE6093-1390-4348-BD00-1D4AC7E21A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err="1"/>
              <a:t>strcpy</a:t>
            </a:r>
            <a:r>
              <a:rPr lang="en-US" altLang="ko-KR" dirty="0"/>
              <a:t>(str1, str2) //s2</a:t>
            </a:r>
            <a:r>
              <a:rPr lang="ko-KR" altLang="en-US" dirty="0"/>
              <a:t>의 내용을 </a:t>
            </a:r>
            <a:r>
              <a:rPr lang="en-US" altLang="ko-KR" dirty="0"/>
              <a:t>s1</a:t>
            </a:r>
            <a:r>
              <a:rPr lang="ko-KR" altLang="en-US" dirty="0"/>
              <a:t>로 복사한다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71BCD3D-7984-4989-A641-6DA8A0451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63430"/>
            <a:ext cx="4715312" cy="336271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CDB3002-D219-4A36-8799-850082D556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9630" y="3129322"/>
            <a:ext cx="5648051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2197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BD75FF-A7DE-441A-8593-43132C3B8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solidFill>
                  <a:srgbClr val="FF0000"/>
                </a:solidFill>
              </a:rPr>
              <a:t>strcpy_s</a:t>
            </a:r>
            <a:r>
              <a:rPr lang="en-US" altLang="ko-KR" dirty="0">
                <a:solidFill>
                  <a:srgbClr val="FF0000"/>
                </a:solidFill>
              </a:rPr>
              <a:t>(str1, size, str2)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AE6093-1390-4348-BD00-1D4AC7E21A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err="1"/>
              <a:t>strcpy_s</a:t>
            </a:r>
            <a:r>
              <a:rPr lang="en-US" altLang="ko-KR" dirty="0"/>
              <a:t>(str1, size, str2) //str2</a:t>
            </a:r>
            <a:r>
              <a:rPr lang="ko-KR" altLang="en-US" dirty="0"/>
              <a:t>의 내용을 </a:t>
            </a:r>
            <a:r>
              <a:rPr lang="en-US" altLang="ko-KR" dirty="0"/>
              <a:t>str1</a:t>
            </a:r>
            <a:r>
              <a:rPr lang="ko-KR" altLang="en-US" dirty="0"/>
              <a:t>로 복사한다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3CCE914-7707-4F81-B096-129EF18197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32843"/>
            <a:ext cx="4694382" cy="268724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E62FFEC-B51C-494B-823A-7E1A2048E2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9674" y="3119239"/>
            <a:ext cx="5648051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0544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D757A8-4D11-4A45-88A9-3209BDA88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solidFill>
                  <a:schemeClr val="accent1"/>
                </a:solidFill>
              </a:rPr>
              <a:t>strcmp</a:t>
            </a:r>
            <a:r>
              <a:rPr lang="en-US" altLang="ko-KR" dirty="0">
                <a:solidFill>
                  <a:schemeClr val="accent1"/>
                </a:solidFill>
              </a:rPr>
              <a:t>(str1, str2)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7FF9B7-27CF-4C9E-B188-F6A00B4FC0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(str1 == str2) = 0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(str1 &gt; str2)</a:t>
            </a:r>
            <a:r>
              <a:rPr lang="ko-KR" altLang="en-US" dirty="0"/>
              <a:t> </a:t>
            </a:r>
            <a:r>
              <a:rPr lang="en-US" altLang="ko-KR" dirty="0"/>
              <a:t>= 1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65EDFFE-05FF-4FAA-9D32-7060AC95C2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9725" y="2468724"/>
            <a:ext cx="2414356" cy="12186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9426431-D8C5-4638-8C4A-34A9720041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217389"/>
            <a:ext cx="2414356" cy="172134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8E9E7C2-C708-4A97-984C-07C04235CC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6752" y="4317548"/>
            <a:ext cx="2414356" cy="136896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CB4FB33-8217-4D91-A404-B1B630CADB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4296255"/>
            <a:ext cx="2708218" cy="1880707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0127434B-B219-412D-96DE-8DEF91FD654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65950" y="5325715"/>
            <a:ext cx="2082232" cy="49316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B816FEF-153E-4918-9F50-EA2196B00919}"/>
              </a:ext>
            </a:extLst>
          </p:cNvPr>
          <p:cNvSpPr txBox="1"/>
          <p:nvPr/>
        </p:nvSpPr>
        <p:spPr>
          <a:xfrm>
            <a:off x="6692348" y="2769873"/>
            <a:ext cx="29949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(str1 &lt; str2) = -1</a:t>
            </a:r>
            <a:endParaRPr lang="ko-KR" altLang="en-US" sz="28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D34F697-80AB-4D35-9902-40E3052D1FC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67387" y="3377195"/>
            <a:ext cx="3837400" cy="1880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436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F5F93A0-BAC9-4E15-8182-F773332F24BD}"/>
              </a:ext>
            </a:extLst>
          </p:cNvPr>
          <p:cNvSpPr/>
          <p:nvPr/>
        </p:nvSpPr>
        <p:spPr>
          <a:xfrm>
            <a:off x="1345806" y="2151727"/>
            <a:ext cx="9500387" cy="255454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514350" indent="-514350">
              <a:buAutoNum type="arabicParenBoth"/>
            </a:pPr>
            <a:r>
              <a:rPr lang="ko-KR" altLang="en-US" sz="3200" b="1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 문자열</a:t>
            </a:r>
            <a:endParaRPr lang="en-US" altLang="ko-KR" sz="3200" b="1" dirty="0">
              <a:ln w="0"/>
              <a:solidFill>
                <a:srgbClr val="C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altLang="ko-KR" sz="3200" b="1" dirty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(2) </a:t>
            </a:r>
            <a:r>
              <a:rPr lang="ko-KR" altLang="en-US" sz="3200" b="1" dirty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문자열의 초기화</a:t>
            </a:r>
            <a:endParaRPr lang="en-US" altLang="ko-KR" sz="3200" b="1" dirty="0">
              <a:ln w="0"/>
              <a:solidFill>
                <a:srgbClr val="FFC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altLang="ko-KR" sz="32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(3) </a:t>
            </a:r>
            <a:r>
              <a:rPr lang="ko-KR" altLang="en-US" sz="32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문자열의 입출력</a:t>
            </a:r>
            <a:endParaRPr lang="en-US" altLang="ko-KR" sz="3200" b="1" dirty="0">
              <a:ln w="0"/>
              <a:solidFill>
                <a:srgbClr val="FFFF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altLang="ko-KR" sz="3200" b="1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(4) 2</a:t>
            </a:r>
            <a:r>
              <a:rPr lang="ko-KR" altLang="en-US" sz="3200" b="1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차원 문자열 배열</a:t>
            </a:r>
            <a:endParaRPr lang="en-US" altLang="ko-KR" sz="3200" b="1" dirty="0">
              <a:ln w="0"/>
              <a:solidFill>
                <a:schemeClr val="accent6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altLang="ko-KR" sz="3200" b="1" dirty="0">
                <a:ln w="0"/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(5) </a:t>
            </a:r>
            <a:r>
              <a:rPr lang="ko-KR" altLang="en-US" sz="3200" b="1" dirty="0">
                <a:ln w="0"/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문자열 관련 함수</a:t>
            </a:r>
            <a:endParaRPr lang="en-US" altLang="ko-KR" sz="3200" b="1" dirty="0">
              <a:ln w="0"/>
              <a:solidFill>
                <a:schemeClr val="accent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FEFA4B6F-4F6B-41CF-97CE-CFEBC672D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</p:spTree>
    <p:extLst>
      <p:ext uri="{BB962C8B-B14F-4D97-AF65-F5344CB8AC3E}">
        <p14:creationId xmlns:p14="http://schemas.microsoft.com/office/powerpoint/2010/main" val="4752888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C65D54-FF90-4520-A9D0-41159C2A6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solidFill>
                  <a:schemeClr val="tx2"/>
                </a:solidFill>
              </a:rPr>
              <a:t>strcat</a:t>
            </a:r>
            <a:r>
              <a:rPr lang="en-US" altLang="ko-KR" dirty="0">
                <a:solidFill>
                  <a:schemeClr val="tx2"/>
                </a:solidFill>
              </a:rPr>
              <a:t>(str1, str2)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F5DBA9-AB3F-4BAF-875C-C7B9CB9798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err="1"/>
              <a:t>strcat</a:t>
            </a:r>
            <a:r>
              <a:rPr lang="en-US" altLang="ko-KR" dirty="0"/>
              <a:t>(str1, str2) //str1 </a:t>
            </a:r>
            <a:r>
              <a:rPr lang="ko-KR" altLang="en-US" dirty="0"/>
              <a:t>의 내용 뒤에 </a:t>
            </a:r>
            <a:r>
              <a:rPr lang="en-US" altLang="ko-KR" dirty="0"/>
              <a:t>str2</a:t>
            </a:r>
            <a:r>
              <a:rPr lang="ko-KR" altLang="en-US" dirty="0"/>
              <a:t>의 내용 붙이기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118E507-FC87-41C6-B5D1-BDDF9AB50B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078" y="2313787"/>
            <a:ext cx="3317583" cy="225732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A7F7F87-5F9E-4621-8DF3-542FE2668E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1922" y="2313786"/>
            <a:ext cx="3291634" cy="1645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6888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CFB2AA-1AE0-496C-9381-391FBD374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solidFill>
                  <a:schemeClr val="tx2"/>
                </a:solidFill>
              </a:rPr>
              <a:t>strcat</a:t>
            </a:r>
            <a:r>
              <a:rPr lang="en-US" altLang="ko-KR" dirty="0">
                <a:solidFill>
                  <a:schemeClr val="tx2"/>
                </a:solidFill>
              </a:rPr>
              <a:t>(str1, str2) </a:t>
            </a:r>
            <a:r>
              <a:rPr lang="en-US" altLang="ko-KR" dirty="0"/>
              <a:t>/* </a:t>
            </a:r>
            <a:r>
              <a:rPr lang="ko-KR" altLang="en-US" dirty="0"/>
              <a:t>주의</a:t>
            </a:r>
            <a:r>
              <a:rPr lang="en-US" altLang="ko-KR" dirty="0"/>
              <a:t>!! */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57D047AF-95A1-4D01-A64F-69345D0252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690688"/>
            <a:ext cx="2893291" cy="216184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6DA37E5-293E-4FB9-88B1-21B8B75D0A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9983" y="1690688"/>
            <a:ext cx="3895725" cy="26289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2D60381-3C1E-47B0-8DEE-BC5CFA9D6069}"/>
              </a:ext>
            </a:extLst>
          </p:cNvPr>
          <p:cNvSpPr txBox="1"/>
          <p:nvPr/>
        </p:nvSpPr>
        <p:spPr>
          <a:xfrm>
            <a:off x="4445465" y="4488111"/>
            <a:ext cx="61246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str1</a:t>
            </a:r>
            <a:r>
              <a:rPr lang="ko-KR" altLang="en-US" sz="2000" b="1" dirty="0">
                <a:solidFill>
                  <a:srgbClr val="FF0000"/>
                </a:solidFill>
              </a:rPr>
              <a:t>의 지정된 크기를 벗어나게</a:t>
            </a:r>
            <a:r>
              <a:rPr lang="en-US" altLang="ko-KR" sz="2000" b="1" dirty="0">
                <a:solidFill>
                  <a:srgbClr val="FF0000"/>
                </a:solidFill>
              </a:rPr>
              <a:t> </a:t>
            </a:r>
            <a:r>
              <a:rPr lang="ko-KR" altLang="en-US" sz="2000" b="1" dirty="0">
                <a:solidFill>
                  <a:srgbClr val="FF0000"/>
                </a:solidFill>
              </a:rPr>
              <a:t>되어 오류 발생</a:t>
            </a:r>
            <a:r>
              <a:rPr lang="en-US" altLang="ko-KR" sz="2000" b="1" dirty="0">
                <a:solidFill>
                  <a:srgbClr val="FF0000"/>
                </a:solidFill>
              </a:rPr>
              <a:t>!!!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77716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A27292-BF1A-483D-B0EC-4DC90E6F7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solidFill>
                  <a:schemeClr val="accent6"/>
                </a:solidFill>
              </a:rPr>
              <a:t>strlen</a:t>
            </a:r>
            <a:r>
              <a:rPr lang="en-US" altLang="ko-KR" dirty="0">
                <a:solidFill>
                  <a:schemeClr val="accent6"/>
                </a:solidFill>
              </a:rPr>
              <a:t>(str1)</a:t>
            </a:r>
            <a:endParaRPr lang="ko-KR" altLang="en-US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D95CD5C0-F8F1-4FD3-92B5-5EC387E35F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err="1"/>
              <a:t>strlen</a:t>
            </a:r>
            <a:r>
              <a:rPr lang="en-US" altLang="ko-KR" dirty="0"/>
              <a:t>(str1) //str1</a:t>
            </a:r>
            <a:r>
              <a:rPr lang="ko-KR" altLang="en-US" dirty="0"/>
              <a:t>의 </a:t>
            </a:r>
            <a:r>
              <a:rPr lang="en-US" altLang="ko-KR" dirty="0"/>
              <a:t>“\0”</a:t>
            </a:r>
            <a:r>
              <a:rPr lang="ko-KR" altLang="en-US" dirty="0"/>
              <a:t>을 제외한 길이를 반환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07EA774-2330-4F35-9920-EC43C42326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038869"/>
            <a:ext cx="5260671" cy="123780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920F6BA-5EE5-4355-88FF-30FF8B4F52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367906"/>
            <a:ext cx="5323486" cy="1507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8370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0FEC9D-DDC1-4084-A5D4-914BCC97D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accent6"/>
                </a:solidFill>
              </a:rPr>
              <a:t>함수에서 문자열 전달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878CD4-72EE-4031-A276-331AA89F31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배열을 전달 해줄 때 방식과 동일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C6AB793-D915-42C2-970C-E4E93AA608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949" y="2265289"/>
            <a:ext cx="5167051" cy="205241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898D494-FAE8-4558-A0BA-6C03E90DBC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6749" y="2265288"/>
            <a:ext cx="5675561" cy="2052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3375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6A505E-AE5E-4723-AA0A-BC86FB16E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E14208-85F0-4E9E-865C-1C2DAE49CC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문자열 관련 함수들</a:t>
            </a:r>
            <a:r>
              <a:rPr lang="en-US" altLang="ko-KR" dirty="0"/>
              <a:t>(</a:t>
            </a:r>
            <a:r>
              <a:rPr lang="ko-KR" altLang="en-US" dirty="0"/>
              <a:t>슬라이드 </a:t>
            </a:r>
            <a:r>
              <a:rPr lang="en-US" altLang="ko-KR" dirty="0"/>
              <a:t>15</a:t>
            </a:r>
            <a:r>
              <a:rPr lang="ko-KR" altLang="en-US" dirty="0"/>
              <a:t>장 참고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 err="1"/>
              <a:t>strcpy</a:t>
            </a:r>
            <a:r>
              <a:rPr lang="en-US" altLang="ko-KR" dirty="0"/>
              <a:t>, </a:t>
            </a:r>
            <a:r>
              <a:rPr lang="en-US" altLang="ko-KR" dirty="0" err="1"/>
              <a:t>strlen</a:t>
            </a:r>
            <a:r>
              <a:rPr lang="en-US" altLang="ko-KR" dirty="0"/>
              <a:t>… </a:t>
            </a:r>
            <a:r>
              <a:rPr lang="ko-KR" altLang="en-US" dirty="0"/>
              <a:t>등 문자열 관련 함수들과 동일한 기능을 하는 </a:t>
            </a:r>
            <a:r>
              <a:rPr lang="en-US" altLang="ko-KR" dirty="0" err="1"/>
              <a:t>mystrcpy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 err="1"/>
              <a:t>mystrlen</a:t>
            </a:r>
            <a:r>
              <a:rPr lang="en-US" altLang="ko-KR" dirty="0"/>
              <a:t>… </a:t>
            </a:r>
            <a:r>
              <a:rPr lang="ko-KR" altLang="en-US" dirty="0"/>
              <a:t>등의 이름을 가진 함수를 만들기</a:t>
            </a:r>
            <a:r>
              <a:rPr lang="en-US" altLang="ko-KR" dirty="0"/>
              <a:t>(4</a:t>
            </a:r>
            <a:r>
              <a:rPr lang="ko-KR" altLang="en-US" dirty="0"/>
              <a:t>종류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과제를 완벽하게 못 풀어도 할 수 있는 곳 까지 풀어서 제출 해 주셨으면 좋겠습니다</a:t>
            </a:r>
            <a:r>
              <a:rPr lang="en-US" altLang="ko-KR" dirty="0"/>
              <a:t>.(</a:t>
            </a:r>
            <a:r>
              <a:rPr lang="ko-KR" altLang="en-US" b="1" dirty="0"/>
              <a:t>다 못 풀어도 됩니다</a:t>
            </a:r>
            <a:r>
              <a:rPr lang="en-US" altLang="ko-KR" b="1" dirty="0"/>
              <a:t>!!)</a:t>
            </a:r>
          </a:p>
          <a:p>
            <a:pPr marL="0" indent="0">
              <a:buNone/>
            </a:pPr>
            <a:r>
              <a:rPr lang="en-US" altLang="ko-KR" dirty="0">
                <a:hlinkClick r:id="rId2"/>
              </a:rPr>
              <a:t>qudcksrlf1@gmail.com</a:t>
            </a:r>
            <a:r>
              <a:rPr lang="en-US" altLang="ko-KR" dirty="0"/>
              <a:t> //</a:t>
            </a:r>
            <a:r>
              <a:rPr lang="ko-KR" altLang="en-US" dirty="0"/>
              <a:t>메일 주소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모르는 건 질문해주세요</a:t>
            </a:r>
          </a:p>
        </p:txBody>
      </p:sp>
    </p:spTree>
    <p:extLst>
      <p:ext uri="{BB962C8B-B14F-4D97-AF65-F5344CB8AC3E}">
        <p14:creationId xmlns:p14="http://schemas.microsoft.com/office/powerpoint/2010/main" val="1279790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B41DC6-2D42-49A6-8E9E-09F648FA46CC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ko-KR" altLang="en-US" dirty="0">
                <a:solidFill>
                  <a:srgbClr val="C00000"/>
                </a:solidFill>
              </a:rPr>
              <a:t>문자열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D97C5E-0105-4A0A-B3B3-8DF3F1FFDE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자바와 달리 </a:t>
            </a:r>
            <a:r>
              <a:rPr lang="en-US" altLang="ko-KR" dirty="0"/>
              <a:t>String </a:t>
            </a:r>
            <a:r>
              <a:rPr lang="ko-KR" altLang="en-US" dirty="0"/>
              <a:t>같은 자료형은 존재하지 않는다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문자들의 배열로 구성된다</a:t>
            </a:r>
            <a:r>
              <a:rPr lang="en-US" altLang="ko-KR" dirty="0"/>
              <a:t>. (char[])</a:t>
            </a:r>
          </a:p>
          <a:p>
            <a:r>
              <a:rPr lang="ko-KR" altLang="en-US" dirty="0"/>
              <a:t>다른 자료형의 배열과 동일하게 접근 가능하다</a:t>
            </a:r>
            <a:r>
              <a:rPr lang="en-US" altLang="ko-KR" dirty="0"/>
              <a:t>.</a:t>
            </a:r>
          </a:p>
          <a:p>
            <a:r>
              <a:rPr lang="ko-KR" altLang="en-US" b="1" dirty="0">
                <a:solidFill>
                  <a:srgbClr val="C00000"/>
                </a:solidFill>
              </a:rPr>
              <a:t>문자열 끝에는 </a:t>
            </a:r>
            <a:r>
              <a:rPr lang="en-US" altLang="ko-KR" b="1" dirty="0">
                <a:solidFill>
                  <a:srgbClr val="C00000"/>
                </a:solidFill>
              </a:rPr>
              <a:t>‘\0’ </a:t>
            </a:r>
            <a:r>
              <a:rPr lang="ko-KR" altLang="en-US" b="1" dirty="0">
                <a:solidFill>
                  <a:srgbClr val="C00000"/>
                </a:solidFill>
              </a:rPr>
              <a:t>이 반드시 포함되어야 한다</a:t>
            </a:r>
            <a:r>
              <a:rPr lang="en-US" altLang="ko-KR" b="1" dirty="0">
                <a:solidFill>
                  <a:srgbClr val="C00000"/>
                </a:solidFill>
              </a:rPr>
              <a:t>!!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4123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86046A-23D4-44A3-A912-7BB4FEA21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2"/>
                </a:solidFill>
              </a:rPr>
              <a:t>‘\0’</a:t>
            </a:r>
            <a:r>
              <a:rPr lang="en-US" altLang="ko-KR" dirty="0"/>
              <a:t>???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A71072B4-840B-41D5-9672-EC9454E6E4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C</a:t>
            </a:r>
            <a:r>
              <a:rPr lang="ko-KR" altLang="en-US" dirty="0"/>
              <a:t>언어에서 </a:t>
            </a:r>
            <a:r>
              <a:rPr lang="en-US" altLang="ko-KR" dirty="0"/>
              <a:t>‘\0’</a:t>
            </a:r>
            <a:r>
              <a:rPr lang="ko-KR" altLang="en-US" dirty="0"/>
              <a:t>은 문자열과 문자 배열을 구분 하기 위하여 사용</a:t>
            </a:r>
            <a:endParaRPr lang="en-US" altLang="ko-KR" dirty="0"/>
          </a:p>
          <a:p>
            <a:r>
              <a:rPr lang="en-US" altLang="ko-KR" dirty="0"/>
              <a:t>‘\0’</a:t>
            </a:r>
            <a:r>
              <a:rPr lang="ko-KR" altLang="en-US" dirty="0"/>
              <a:t>은 문자열의 끝을 의미한다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문자열의 끝에는 무조건 </a:t>
            </a:r>
            <a:r>
              <a:rPr lang="en-US" altLang="ko-KR" dirty="0"/>
              <a:t>’\0’</a:t>
            </a:r>
            <a:r>
              <a:rPr lang="ko-KR" altLang="en-US" dirty="0"/>
              <a:t>이 포함되어야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9DA8B16-119E-416C-B53E-5553EB6029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8320033" cy="760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4838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20ABC9-B2A4-4760-826D-4DBD0F1C1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accent2"/>
                </a:solidFill>
              </a:rPr>
              <a:t>문자열의 초기화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E7CE0442-948B-4FC2-ADAF-8BA249BE5B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990594"/>
            <a:ext cx="9833982" cy="26834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C65264C-C071-4D8B-B5F7-D7799776B6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8" y="2298873"/>
            <a:ext cx="9881327" cy="23677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732AA1F-6202-42E1-A59B-F3C68C8D40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8" y="3194978"/>
            <a:ext cx="7529392" cy="28412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A797F8F-60C5-4FB8-926E-E541528435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198" y="2588126"/>
            <a:ext cx="9723478" cy="23677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C927E27-4362-49D2-8FDF-9541B29839E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198" y="2875488"/>
            <a:ext cx="8839534" cy="26834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CE2B0E0-315B-441F-88E8-41FFA103072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8198" y="3530253"/>
            <a:ext cx="6755923" cy="236773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E61D391E-7FEA-46E2-B72C-5ADAE10DAF61}"/>
              </a:ext>
            </a:extLst>
          </p:cNvPr>
          <p:cNvSpPr/>
          <p:nvPr/>
        </p:nvSpPr>
        <p:spPr>
          <a:xfrm>
            <a:off x="257703" y="4490134"/>
            <a:ext cx="11676593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배열의 크기는 문자열의 크기보다 최소 1 바이트 더 커야 한다.</a:t>
            </a:r>
            <a:endParaRPr lang="en-US" altLang="ko-KR" sz="32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algn="ctr"/>
            <a:r>
              <a:rPr lang="en-US" altLang="ko-KR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(“\0” </a:t>
            </a:r>
            <a:r>
              <a:rPr lang="ko-KR" altLang="en-US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문자 때문</a:t>
            </a:r>
            <a:r>
              <a:rPr lang="en-US" altLang="ko-KR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)</a:t>
            </a:r>
            <a:endParaRPr lang="ko-KR" altLang="en-US" sz="32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2403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35EA37-A453-4C74-80C1-86B285EE8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accent2"/>
                </a:solidFill>
              </a:rPr>
              <a:t>주의할 점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E62E661F-E9D7-4C90-9CB8-8E22E48191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96015"/>
            <a:ext cx="8869520" cy="28068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0423DB5-2844-4C65-9F44-36BAB2EE1D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382023"/>
            <a:ext cx="10085804" cy="28068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C441B72-146E-495E-8D79-253D481D03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846615"/>
            <a:ext cx="7952627" cy="29939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3086DD8-E4D3-4B43-A0E0-5C661410F4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3358098"/>
            <a:ext cx="7054448" cy="29939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4E689FD-BAF1-4A4D-986F-5102132BA36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200" y="3869581"/>
            <a:ext cx="8663685" cy="299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140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B861EA-07E8-4426-997C-D2926FD9A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accent2"/>
                </a:solidFill>
              </a:rPr>
              <a:t>문자열 접근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0AE77A-DF89-411E-8C8C-EB7DBE1667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배열과 동일하게 인덱스로 접근 가능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5891FB3-32D7-4FC9-AF9F-7F3E3BF58B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2283722"/>
            <a:ext cx="4121133" cy="212925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F6AF33B-BF16-4247-AB59-5759B55EAC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0119" y="2283722"/>
            <a:ext cx="5932894" cy="1638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2483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FE39C0-CF25-42CA-A5EA-ED1D1B861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accent4">
                    <a:lumMod val="75000"/>
                  </a:schemeClr>
                </a:solidFill>
              </a:rPr>
              <a:t>문자열의 출력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46C8D2-83E9-478C-B986-A3D28985DD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(1) </a:t>
            </a:r>
            <a:r>
              <a:rPr lang="en-US" altLang="ko-KR" dirty="0" err="1"/>
              <a:t>printf</a:t>
            </a:r>
            <a:r>
              <a:rPr lang="en-US" altLang="ko-KR" dirty="0"/>
              <a:t>()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(2) puts()</a:t>
            </a:r>
          </a:p>
          <a:p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5662DE9-A29B-47F2-8809-FCCE11DF5F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2317110"/>
            <a:ext cx="4235759" cy="117271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D17C326-76A3-4398-9397-991F886D54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4494779"/>
            <a:ext cx="4280056" cy="1206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258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E13704-E83F-4BB8-8566-156E396EE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accent1"/>
                </a:solidFill>
              </a:rPr>
              <a:t>실습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E626F4-9197-4DBF-B662-D81D998CF0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문자열을 생성하고 초기화 한 뒤</a:t>
            </a:r>
            <a:r>
              <a:rPr lang="en-US" altLang="ko-KR" dirty="0"/>
              <a:t>, </a:t>
            </a:r>
            <a:r>
              <a:rPr lang="ko-KR" altLang="en-US" dirty="0"/>
              <a:t>몇 번째 인덱스의 문자를 바꿀지 입력 받아</a:t>
            </a:r>
            <a:r>
              <a:rPr lang="en-US" altLang="ko-KR" dirty="0"/>
              <a:t> </a:t>
            </a:r>
            <a:r>
              <a:rPr lang="ko-KR" altLang="en-US" dirty="0"/>
              <a:t>문자열을 수정한 뒤 출력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1C9EFF1-657E-4122-9486-9DDE41DA37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001294"/>
            <a:ext cx="5113164" cy="152938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60DB0D1-BE67-4B34-B7E5-1A44D9AAB8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2665809"/>
            <a:ext cx="8450003" cy="120054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1CC9B29-ABAA-4158-A5DF-C3E94AEE7E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5068" y="1772322"/>
            <a:ext cx="9293920" cy="3758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953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4084</TotalTime>
  <Words>635</Words>
  <Application>Microsoft Office PowerPoint</Application>
  <PresentationFormat>와이드스크린</PresentationFormat>
  <Paragraphs>163</Paragraphs>
  <Slides>24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0" baseType="lpstr">
      <vt:lpstr>나눔스퀘어라운드 Bold</vt:lpstr>
      <vt:lpstr>나눔스퀘어라운드 Regular</vt:lpstr>
      <vt:lpstr>맑은 고딕</vt:lpstr>
      <vt:lpstr>Arial</vt:lpstr>
      <vt:lpstr>Consolas</vt:lpstr>
      <vt:lpstr>Office 테마</vt:lpstr>
      <vt:lpstr>문 자 열</vt:lpstr>
      <vt:lpstr>목차</vt:lpstr>
      <vt:lpstr>문자열</vt:lpstr>
      <vt:lpstr>‘\0’???</vt:lpstr>
      <vt:lpstr>문자열의 초기화</vt:lpstr>
      <vt:lpstr>주의할 점</vt:lpstr>
      <vt:lpstr>문자열 접근</vt:lpstr>
      <vt:lpstr>문자열의 출력</vt:lpstr>
      <vt:lpstr>실습</vt:lpstr>
      <vt:lpstr>문자열의 입력</vt:lpstr>
      <vt:lpstr>2차원 문자열 배열</vt:lpstr>
      <vt:lpstr>2차원 문자열 배열 입출력</vt:lpstr>
      <vt:lpstr>2차원 문자열 배열</vt:lpstr>
      <vt:lpstr>실습</vt:lpstr>
      <vt:lpstr>문자열 관련 함수</vt:lpstr>
      <vt:lpstr>strcpy(str1, str2)</vt:lpstr>
      <vt:lpstr>strcpy(str1, str2)</vt:lpstr>
      <vt:lpstr>strcpy_s(str1, size, str2)</vt:lpstr>
      <vt:lpstr>strcmp(str1, str2)</vt:lpstr>
      <vt:lpstr>strcat(str1, str2)</vt:lpstr>
      <vt:lpstr>strcat(str1, str2) /* 주의!! */</vt:lpstr>
      <vt:lpstr>strlen(str1)</vt:lpstr>
      <vt:lpstr>함수에서 문자열 전달</vt:lpstr>
      <vt:lpstr>과제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조건문</dc:title>
  <dc:creator>길 병헌</dc:creator>
  <cp:lastModifiedBy>13</cp:lastModifiedBy>
  <cp:revision>239</cp:revision>
  <dcterms:created xsi:type="dcterms:W3CDTF">2019-03-16T15:46:02Z</dcterms:created>
  <dcterms:modified xsi:type="dcterms:W3CDTF">2019-05-27T07:43:45Z</dcterms:modified>
</cp:coreProperties>
</file>