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89" r:id="rId4"/>
    <p:sldId id="386" r:id="rId5"/>
    <p:sldId id="387" r:id="rId6"/>
    <p:sldId id="388" r:id="rId7"/>
    <p:sldId id="390" r:id="rId8"/>
    <p:sldId id="368" r:id="rId9"/>
    <p:sldId id="349" r:id="rId10"/>
    <p:sldId id="350" r:id="rId11"/>
    <p:sldId id="372" r:id="rId12"/>
    <p:sldId id="343" r:id="rId13"/>
    <p:sldId id="351" r:id="rId14"/>
    <p:sldId id="352" r:id="rId15"/>
    <p:sldId id="353" r:id="rId16"/>
    <p:sldId id="373" r:id="rId17"/>
    <p:sldId id="384" r:id="rId18"/>
    <p:sldId id="374" r:id="rId19"/>
    <p:sldId id="381" r:id="rId20"/>
    <p:sldId id="375" r:id="rId21"/>
    <p:sldId id="382" r:id="rId22"/>
    <p:sldId id="354" r:id="rId23"/>
    <p:sldId id="355" r:id="rId24"/>
    <p:sldId id="356" r:id="rId25"/>
    <p:sldId id="357" r:id="rId26"/>
    <p:sldId id="370" r:id="rId27"/>
    <p:sldId id="369" r:id="rId28"/>
    <p:sldId id="380" r:id="rId29"/>
    <p:sldId id="371" r:id="rId30"/>
    <p:sldId id="367" r:id="rId31"/>
    <p:sldId id="391" r:id="rId32"/>
    <p:sldId id="358" r:id="rId33"/>
    <p:sldId id="379" r:id="rId34"/>
    <p:sldId id="385" r:id="rId35"/>
    <p:sldId id="392" r:id="rId36"/>
    <p:sldId id="3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F5A51-2619-4A65-B9DE-9C12D975B97B}" v="2" dt="2019-03-22T07:02:27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anetside2@outlook.kr" userId="16834f398649e477" providerId="LiveId" clId="{821F5A51-2619-4A65-B9DE-9C12D975B97B}"/>
    <pc:docChg chg="undo custSel modSld">
      <pc:chgData name="planetside2@outlook.kr" userId="16834f398649e477" providerId="LiveId" clId="{821F5A51-2619-4A65-B9DE-9C12D975B97B}" dt="2019-03-22T07:02:27.341" v="4"/>
      <pc:docMkLst>
        <pc:docMk/>
      </pc:docMkLst>
      <pc:sldChg chg="modSp">
        <pc:chgData name="planetside2@outlook.kr" userId="16834f398649e477" providerId="LiveId" clId="{821F5A51-2619-4A65-B9DE-9C12D975B97B}" dt="2019-03-22T06:22:17.293" v="0" actId="1076"/>
        <pc:sldMkLst>
          <pc:docMk/>
          <pc:sldMk cId="3880896255" sldId="256"/>
        </pc:sldMkLst>
        <pc:spChg chg="mod">
          <ac:chgData name="planetside2@outlook.kr" userId="16834f398649e477" providerId="LiveId" clId="{821F5A51-2619-4A65-B9DE-9C12D975B97B}" dt="2019-03-22T06:22:17.293" v="0" actId="1076"/>
          <ac:spMkLst>
            <pc:docMk/>
            <pc:sldMk cId="3880896255" sldId="256"/>
            <ac:spMk id="2" creationId="{00000000-0000-0000-0000-000000000000}"/>
          </ac:spMkLst>
        </pc:spChg>
      </pc:sldChg>
      <pc:sldChg chg="modSp">
        <pc:chgData name="planetside2@outlook.kr" userId="16834f398649e477" providerId="LiveId" clId="{821F5A51-2619-4A65-B9DE-9C12D975B97B}" dt="2019-03-22T07:02:27.341" v="4"/>
        <pc:sldMkLst>
          <pc:docMk/>
          <pc:sldMk cId="2406950416" sldId="385"/>
        </pc:sldMkLst>
        <pc:spChg chg="mod">
          <ac:chgData name="planetside2@outlook.kr" userId="16834f398649e477" providerId="LiveId" clId="{821F5A51-2619-4A65-B9DE-9C12D975B97B}" dt="2019-03-22T07:02:27.341" v="4"/>
          <ac:spMkLst>
            <pc:docMk/>
            <pc:sldMk cId="2406950416" sldId="385"/>
            <ac:spMk id="3" creationId="{3B1454FA-6568-4A68-9214-F5FC59A9DB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직사각형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직사각형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550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7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9610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9E1ED5-9039-48AD-AA5C-B045118974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3337"/>
            <a:ext cx="1056117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336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897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4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0246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1414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712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699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8C2CAE-7BB6-49E8-8A2E-9371E7A7D14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2419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82800" y="3736107"/>
            <a:ext cx="9144000" cy="990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신입생 교육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_1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챕터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고성지</a:t>
            </a:r>
            <a:r>
              <a:rPr lang="en-US" altLang="ko-KR" dirty="0"/>
              <a:t>/18</a:t>
            </a:r>
            <a:r>
              <a:rPr lang="ko-KR" altLang="en-US" dirty="0"/>
              <a:t>학번 라온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453337"/>
            <a:ext cx="792088" cy="297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3CDD7-941F-4C0E-982B-33B289873EE4}"/>
              </a:ext>
            </a:extLst>
          </p:cNvPr>
          <p:cNvSpPr txBox="1"/>
          <p:nvPr/>
        </p:nvSpPr>
        <p:spPr>
          <a:xfrm>
            <a:off x="7176121" y="692697"/>
            <a:ext cx="3438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Tel. 010-9778-6482</a:t>
            </a:r>
          </a:p>
          <a:p>
            <a:r>
              <a:rPr lang="en-US" altLang="ko-KR" dirty="0"/>
              <a:t>E-mail: soc06202@gmail.com</a:t>
            </a:r>
          </a:p>
          <a:p>
            <a:r>
              <a:rPr lang="ko-KR" altLang="en-US" dirty="0"/>
              <a:t>카톡</a:t>
            </a:r>
            <a:r>
              <a:rPr lang="en-US" altLang="ko-KR" dirty="0"/>
              <a:t>ID: soc06202</a:t>
            </a:r>
          </a:p>
          <a:p>
            <a:r>
              <a:rPr lang="ko-KR" altLang="en-US" dirty="0"/>
              <a:t>★많은 연락 환영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2D082-0DCE-426C-9563-513009D7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D4B3384-A317-4620-9C31-DD566EF93DA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81200" y="1219200"/>
          <a:ext cx="8229600" cy="3001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8543250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93648662"/>
                    </a:ext>
                  </a:extLst>
                </a:gridCol>
              </a:tblGrid>
              <a:tr h="60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40002"/>
                  </a:ext>
                </a:extLst>
              </a:tr>
              <a:tr h="60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57525"/>
                  </a:ext>
                </a:extLst>
              </a:tr>
              <a:tr h="60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  <a:endParaRPr lang="en-US" altLang="ko-K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44803"/>
                  </a:ext>
                </a:extLst>
              </a:tr>
              <a:tr h="60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82230"/>
                  </a:ext>
                </a:extLst>
              </a:tr>
              <a:tr h="60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나머지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9200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4C59EF-7736-461B-A2EF-F3B3D8C0D236}"/>
              </a:ext>
            </a:extLst>
          </p:cNvPr>
          <p:cNvSpPr txBox="1"/>
          <p:nvPr/>
        </p:nvSpPr>
        <p:spPr>
          <a:xfrm>
            <a:off x="2711625" y="4300915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파란색으로 칠해진 부분은 수학에서의 기호와 다른 기호이다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13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EECD5-C4A4-42EF-8191-786F3B3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‘/’ </a:t>
            </a:r>
            <a:r>
              <a:rPr lang="ko-KR" altLang="en-US" dirty="0"/>
              <a:t>와 </a:t>
            </a:r>
            <a:r>
              <a:rPr lang="en-US" altLang="ko-KR" dirty="0"/>
              <a:t>‘%’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8D2C3-FF30-4582-8F18-2A7E78DD88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정수 </a:t>
            </a:r>
            <a:r>
              <a:rPr lang="en-US" altLang="ko-KR" dirty="0"/>
              <a:t>== </a:t>
            </a:r>
            <a:r>
              <a:rPr lang="ko-KR" altLang="en-US" dirty="0"/>
              <a:t>정수</a:t>
            </a:r>
            <a:endParaRPr lang="en-US" altLang="ko-KR" dirty="0"/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실수 </a:t>
            </a:r>
            <a:r>
              <a:rPr lang="en-US" altLang="ko-KR" dirty="0"/>
              <a:t>== </a:t>
            </a:r>
            <a:r>
              <a:rPr lang="ko-KR" altLang="en-US" dirty="0"/>
              <a:t>실수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%, </a:t>
            </a:r>
            <a:r>
              <a:rPr lang="ko-KR" altLang="en-US" dirty="0"/>
              <a:t>나머지의 피연산자는 반드시 정수여야 함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int num = 7 % 3.5; // Error!!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38724-2467-4659-8819-9F21FCC1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8010E-2182-4659-A2E3-4BAFDB94B19F}"/>
              </a:ext>
            </a:extLst>
          </p:cNvPr>
          <p:cNvSpPr txBox="1"/>
          <p:nvPr/>
        </p:nvSpPr>
        <p:spPr>
          <a:xfrm>
            <a:off x="7418437" y="3013502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출력결과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379E1-8A53-4D03-9FDD-C7A0F368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52" y="1213801"/>
            <a:ext cx="8743950" cy="2962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1AA3F3-4081-4102-A7CD-280703D0E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64" y="1213801"/>
            <a:ext cx="4223021" cy="29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7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450FD-32E3-477A-9BE4-4479877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1D13F-1095-4B72-8024-6920E88A45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 + 2 </a:t>
            </a:r>
            <a:r>
              <a:rPr lang="ko-KR" altLang="en-US" sz="3200" dirty="0"/>
              <a:t>의 </a:t>
            </a:r>
            <a:r>
              <a:rPr lang="en-US" altLang="ko-KR" sz="3200" dirty="0"/>
              <a:t>‘+’</a:t>
            </a:r>
            <a:r>
              <a:rPr lang="ko-KR" altLang="en-US" sz="3200" dirty="0"/>
              <a:t>는 이항 연산자 이며 피연산자 </a:t>
            </a:r>
            <a:r>
              <a:rPr lang="en-US" altLang="ko-KR" sz="3200" dirty="0"/>
              <a:t>2</a:t>
            </a:r>
            <a:r>
              <a:rPr lang="ko-KR" altLang="en-US" sz="3200" dirty="0"/>
              <a:t>개를 가지고있다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err="1"/>
              <a:t>단항</a:t>
            </a:r>
            <a:r>
              <a:rPr lang="ko-KR" altLang="en-US" sz="3200" dirty="0"/>
              <a:t> 연산자는 피연산자가 한 개 뿐이다</a:t>
            </a:r>
            <a:r>
              <a:rPr lang="en-US" altLang="ko-KR" sz="3200" dirty="0"/>
              <a:t>.</a:t>
            </a:r>
          </a:p>
          <a:p>
            <a:pPr lvl="1"/>
            <a:r>
              <a:rPr lang="en-US" altLang="ko-KR" sz="2800" dirty="0"/>
              <a:t>+, -, ++, --</a:t>
            </a:r>
          </a:p>
        </p:txBody>
      </p:sp>
    </p:spTree>
    <p:extLst>
      <p:ext uri="{BB962C8B-B14F-4D97-AF65-F5344CB8AC3E}">
        <p14:creationId xmlns:p14="http://schemas.microsoft.com/office/powerpoint/2010/main" val="40219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CFF3-86F7-48E9-9A0C-C390398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01744B0-12F9-47B6-B63C-362C30E536D1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81200" y="1219200"/>
          <a:ext cx="8229600" cy="372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6053159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11068234"/>
                    </a:ext>
                  </a:extLst>
                </a:gridCol>
              </a:tblGrid>
              <a:tr h="9304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+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양수를 나타낸다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실제로는 표시할 필요가 없다</a:t>
                      </a:r>
                      <a:r>
                        <a:rPr lang="en-US" altLang="ko-KR" dirty="0"/>
                        <a:t>.)</a:t>
                      </a:r>
                    </a:p>
                    <a:p>
                      <a:pPr algn="ctr" latinLnBrk="1"/>
                      <a:r>
                        <a:rPr lang="en-US" altLang="ko-KR" dirty="0"/>
                        <a:t>Ex) +4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181"/>
                  </a:ext>
                </a:extLst>
              </a:tr>
              <a:tr h="9304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-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음수를 나타낼 때 사용한다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Ex) 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4504"/>
                  </a:ext>
                </a:extLst>
              </a:tr>
              <a:tr h="9304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++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피연산자를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만큼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증가한다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Ex) 4++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06699"/>
                  </a:ext>
                </a:extLst>
              </a:tr>
              <a:tr h="9304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600" dirty="0"/>
                        <a:t>--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피연산자를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만큼 감소시킨다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Ex) 4--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0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6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CF106-96F8-4FE7-A19E-8967E89A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++a </a:t>
            </a:r>
            <a:r>
              <a:rPr lang="ko-KR" altLang="en-US" dirty="0"/>
              <a:t>와 </a:t>
            </a:r>
            <a:r>
              <a:rPr lang="en-US" altLang="ko-KR" dirty="0"/>
              <a:t>a++ 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32FAD-9792-40C3-99FF-7503FEED99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Quiz! // </a:t>
            </a:r>
            <a:r>
              <a:rPr lang="ko-KR" altLang="en-US" dirty="0"/>
              <a:t>풀어보아요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int a = 5; 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(a++);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(++a);</a:t>
            </a:r>
          </a:p>
          <a:p>
            <a:r>
              <a:rPr lang="ko-KR" altLang="en-US" dirty="0"/>
              <a:t>출력결과는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5790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79499-B242-465D-AABC-402DB60E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4FF80-3495-4DC6-AB4B-1BC0248D9F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= </a:t>
            </a:r>
          </a:p>
          <a:p>
            <a:pPr lvl="1"/>
            <a:r>
              <a:rPr lang="en-US" altLang="ko-KR" sz="2800" dirty="0"/>
              <a:t>int A = 3;</a:t>
            </a:r>
          </a:p>
          <a:p>
            <a:r>
              <a:rPr lang="en-US" altLang="ko-KR" sz="4000" dirty="0"/>
              <a:t>+=</a:t>
            </a:r>
          </a:p>
          <a:p>
            <a:pPr lvl="1"/>
            <a:r>
              <a:rPr lang="en-US" altLang="ko-KR" sz="2800" dirty="0"/>
              <a:t>A += 3; // A = A + 3;</a:t>
            </a:r>
          </a:p>
          <a:p>
            <a:r>
              <a:rPr lang="en-US" altLang="ko-KR" sz="4000" dirty="0"/>
              <a:t>*= </a:t>
            </a:r>
          </a:p>
          <a:p>
            <a:pPr lvl="1"/>
            <a:r>
              <a:rPr lang="en-US" altLang="ko-KR" sz="2800" dirty="0"/>
              <a:t>A *= 3; // A = A * 3;</a:t>
            </a:r>
          </a:p>
        </p:txBody>
      </p:sp>
    </p:spTree>
    <p:extLst>
      <p:ext uri="{BB962C8B-B14F-4D97-AF65-F5344CB8AC3E}">
        <p14:creationId xmlns:p14="http://schemas.microsoft.com/office/powerpoint/2010/main" val="18669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FF2F-5317-4B14-9BC9-B5D6BFD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사칙연산 수행하기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7EF11-1E31-4803-986A-1530461591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정수형 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/>
              <a:t>6</a:t>
            </a:r>
            <a:r>
              <a:rPr lang="ko-KR" altLang="en-US" dirty="0"/>
              <a:t>를 대입하고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+, -, /, *, % </a:t>
            </a:r>
            <a:r>
              <a:rPr lang="ko-KR" altLang="en-US" dirty="0"/>
              <a:t>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‘/’ </a:t>
            </a:r>
            <a:r>
              <a:rPr lang="ko-KR" altLang="en-US" dirty="0"/>
              <a:t>연산은 올바른 값이 나오게 </a:t>
            </a:r>
            <a:r>
              <a:rPr lang="ko-KR" altLang="en-US" dirty="0" err="1"/>
              <a:t>출력하시오</a:t>
            </a:r>
            <a:r>
              <a:rPr lang="en-US" altLang="ko-KR" dirty="0"/>
              <a:t>, </a:t>
            </a:r>
            <a:r>
              <a:rPr lang="ko-KR" altLang="en-US" dirty="0"/>
              <a:t>소수점이 나오게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18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C7FB-39CA-4DC4-9FA1-D9179E85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CC8DC-A8A8-4B7C-9BDF-1488349DE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진수로 나타내면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0100 </a:t>
            </a:r>
          </a:p>
          <a:p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진수로 나타내면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01111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01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700C-E759-4A21-8195-9D580FE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이동연산자</a:t>
            </a:r>
            <a:r>
              <a:rPr lang="en-US" altLang="ko-KR" dirty="0"/>
              <a:t> (</a:t>
            </a:r>
            <a:r>
              <a:rPr lang="ko-KR" altLang="en-US" dirty="0" err="1"/>
              <a:t>쉬프트</a:t>
            </a:r>
            <a:r>
              <a:rPr lang="ko-KR" altLang="en-US" dirty="0"/>
              <a:t> 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F1EF5-1779-4DBF-9EEB-5D09BA7FB6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2 == 24</a:t>
            </a:r>
            <a:br>
              <a:rPr lang="en-US" altLang="ko-KR" dirty="0"/>
            </a:br>
            <a:r>
              <a:rPr lang="en-US" altLang="ko-KR" dirty="0"/>
              <a:t>6 &gt;&gt; 2 == 1</a:t>
            </a:r>
          </a:p>
          <a:p>
            <a:endParaRPr lang="en-US" altLang="ko-KR" dirty="0"/>
          </a:p>
          <a:p>
            <a:r>
              <a:rPr lang="en-US" altLang="ko-KR" dirty="0"/>
              <a:t>&gt;&gt;,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의 기능</a:t>
            </a:r>
            <a:r>
              <a:rPr lang="en-US" altLang="ko-KR" dirty="0"/>
              <a:t>: </a:t>
            </a:r>
            <a:r>
              <a:rPr lang="ko-KR" altLang="en-US" dirty="0"/>
              <a:t>비트를 특정 방향으로 몇 만큼 이동시킨다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 &lt;&lt; 2 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0110</a:t>
            </a:r>
            <a:r>
              <a:rPr lang="ko-KR" altLang="en-US" dirty="0"/>
              <a:t>을 왼쪽으로 </a:t>
            </a:r>
            <a:r>
              <a:rPr lang="en-US" altLang="ko-KR" dirty="0"/>
              <a:t>2</a:t>
            </a:r>
            <a:r>
              <a:rPr lang="ko-KR" altLang="en-US" dirty="0"/>
              <a:t>번 이동시켜 </a:t>
            </a:r>
            <a:r>
              <a:rPr lang="en-US" altLang="ko-KR" dirty="0"/>
              <a:t>11000, 24</a:t>
            </a:r>
            <a:r>
              <a:rPr lang="ko-KR" altLang="en-US" dirty="0" err="1"/>
              <a:t>가된다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 &gt;&gt; 2 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0110</a:t>
            </a:r>
            <a:r>
              <a:rPr lang="ko-KR" altLang="en-US" dirty="0"/>
              <a:t>을 오른쪽으로 </a:t>
            </a:r>
            <a:r>
              <a:rPr lang="en-US" altLang="ko-KR" dirty="0"/>
              <a:t>2</a:t>
            </a:r>
            <a:r>
              <a:rPr lang="ko-KR" altLang="en-US" dirty="0"/>
              <a:t>번 이동시켜 </a:t>
            </a:r>
            <a:r>
              <a:rPr lang="en-US" altLang="ko-KR" dirty="0"/>
              <a:t>0001, 1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83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FDED-6934-448E-9A5F-7AACA6B9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51E56-DD0A-4EAC-96CC-E107451DAB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아스키코드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이진수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입력문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0FD2F-76BC-4CF8-B79F-223F39EC9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453337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2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6336-E430-4073-B489-66584E71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89770-68E9-4396-964A-49EFA96D8A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&amp; </a:t>
            </a:r>
          </a:p>
          <a:p>
            <a:pPr lvl="1"/>
            <a:r>
              <a:rPr lang="ko-KR" altLang="en-US" dirty="0"/>
              <a:t>둘 다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|</a:t>
            </a:r>
          </a:p>
          <a:p>
            <a:pPr lvl="1"/>
            <a:r>
              <a:rPr lang="ko-KR" altLang="en-US" dirty="0"/>
              <a:t>둘 중 하나가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~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1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</a:p>
        </p:txBody>
      </p:sp>
    </p:spTree>
    <p:extLst>
      <p:ext uri="{BB962C8B-B14F-4D97-AF65-F5344CB8AC3E}">
        <p14:creationId xmlns:p14="http://schemas.microsoft.com/office/powerpoint/2010/main" val="45873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F0F2B-A7D5-4D5D-8ACA-67C0F631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902F6-15D9-46B1-BFEB-10C00F87E0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C418AC-0252-4B39-A2D2-4711CEBD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73" y="1276638"/>
            <a:ext cx="7964520" cy="4657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BCC16D-A7D9-46A0-91F9-94EEF6F7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66" y="1391515"/>
            <a:ext cx="1359207" cy="45426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6DAB05-2057-4E74-A254-F193EE245E48}"/>
              </a:ext>
            </a:extLst>
          </p:cNvPr>
          <p:cNvSpPr/>
          <p:nvPr/>
        </p:nvSpPr>
        <p:spPr>
          <a:xfrm>
            <a:off x="2112135" y="4404575"/>
            <a:ext cx="4095482" cy="746974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7F707C-18C0-4EF4-A5E7-4D3C6D936A7F}"/>
              </a:ext>
            </a:extLst>
          </p:cNvPr>
          <p:cNvSpPr/>
          <p:nvPr/>
        </p:nvSpPr>
        <p:spPr>
          <a:xfrm>
            <a:off x="9333781" y="4404574"/>
            <a:ext cx="1188892" cy="1234225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111-3ECA-4315-AF02-15FFAF7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C8016-80B9-4F17-97C8-4A9BA84B29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복합적인 연산을 할 때 우선 순위가 없다면 혼란스러울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(4+8)*2 == ??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B57574-E8FE-4059-B399-D21311C5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93" y="1604707"/>
            <a:ext cx="7514879" cy="48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9C4E-BA7A-4174-97F2-852159DA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비교와 </a:t>
            </a:r>
            <a:r>
              <a:rPr lang="en-US" altLang="ko-KR" dirty="0"/>
              <a:t>Boolean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84108-816E-4E7E-A378-6C52744111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모든 비교는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나누어진다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boolean</a:t>
            </a:r>
            <a:r>
              <a:rPr lang="ko-KR" altLang="en-US" dirty="0"/>
              <a:t>은 참과 거짓을 의미하는 데이터 타입</a:t>
            </a:r>
            <a:endParaRPr lang="en-US" altLang="ko-KR" dirty="0"/>
          </a:p>
          <a:p>
            <a:pPr lvl="1"/>
            <a:r>
              <a:rPr lang="en-US" altLang="ko-KR" dirty="0" err="1"/>
              <a:t>boolean</a:t>
            </a:r>
            <a:r>
              <a:rPr lang="en-US" altLang="ko-KR" dirty="0"/>
              <a:t> a = true;</a:t>
            </a:r>
          </a:p>
          <a:p>
            <a:pPr lvl="1"/>
            <a:r>
              <a:rPr lang="en-US" altLang="ko-KR" dirty="0" err="1"/>
              <a:t>boolean</a:t>
            </a:r>
            <a:r>
              <a:rPr lang="en-US" altLang="ko-KR" dirty="0"/>
              <a:t> b = </a:t>
            </a:r>
            <a:r>
              <a:rPr lang="en-US" altLang="ko-KR" dirty="0" err="1"/>
              <a:t>flase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(b);</a:t>
            </a:r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: true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flase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0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CC1C-D31C-42B9-B5C9-6739A43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 </a:t>
            </a:r>
            <a:r>
              <a:rPr lang="en-US" altLang="ko-KR" dirty="0"/>
              <a:t>(</a:t>
            </a:r>
            <a:r>
              <a:rPr lang="ko-KR" altLang="en-US" dirty="0"/>
              <a:t>혹은 관계 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9AD0A-5B3F-4E6B-98A6-3793F91594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== </a:t>
            </a:r>
          </a:p>
          <a:p>
            <a:pPr lvl="1"/>
            <a:r>
              <a:rPr lang="ko-KR" altLang="en-US" dirty="0"/>
              <a:t>수학에서 </a:t>
            </a:r>
            <a:r>
              <a:rPr lang="en-US" altLang="ko-KR" dirty="0"/>
              <a:t>= , </a:t>
            </a:r>
            <a:r>
              <a:rPr lang="ko-KR" altLang="en-US" dirty="0"/>
              <a:t>즉 같다 라는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!=</a:t>
            </a:r>
          </a:p>
          <a:p>
            <a:pPr lvl="1"/>
            <a:r>
              <a:rPr lang="ko-KR" altLang="en-US" dirty="0"/>
              <a:t>수학에서 </a:t>
            </a:r>
            <a:r>
              <a:rPr lang="en-US" altLang="ko-KR" dirty="0"/>
              <a:t>≠, </a:t>
            </a:r>
            <a:r>
              <a:rPr lang="ko-KR" altLang="en-US" dirty="0"/>
              <a:t>즉 같지 않다 라는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&gt;, &lt;, &gt;=, &lt;=</a:t>
            </a:r>
          </a:p>
          <a:p>
            <a:pPr lvl="1"/>
            <a:r>
              <a:rPr lang="en-US" altLang="ko-KR" dirty="0"/>
              <a:t>&gt;=</a:t>
            </a:r>
            <a:r>
              <a:rPr lang="ko-KR" altLang="en-US" dirty="0"/>
              <a:t>와 </a:t>
            </a:r>
            <a:r>
              <a:rPr lang="en-US" altLang="ko-KR" dirty="0"/>
              <a:t>&lt;=</a:t>
            </a:r>
            <a:r>
              <a:rPr lang="ko-KR" altLang="en-US" dirty="0"/>
              <a:t>같은 경우 수학에서  </a:t>
            </a:r>
            <a:r>
              <a:rPr lang="en-US" altLang="ko-KR" dirty="0"/>
              <a:t>(</a:t>
            </a:r>
            <a:r>
              <a:rPr lang="ko-KR" altLang="en-US" dirty="0"/>
              <a:t>≥</a:t>
            </a:r>
            <a:r>
              <a:rPr lang="en-US" altLang="ko-KR" dirty="0"/>
              <a:t>, </a:t>
            </a:r>
            <a:r>
              <a:rPr lang="ko-KR" altLang="en-US" dirty="0"/>
              <a:t>≤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=&gt;, =&lt;</a:t>
            </a:r>
            <a:r>
              <a:rPr lang="ko-KR" altLang="en-US" dirty="0"/>
              <a:t>와 같이 </a:t>
            </a:r>
            <a:r>
              <a:rPr lang="en-US" altLang="ko-KR" dirty="0"/>
              <a:t>‘=‘</a:t>
            </a:r>
            <a:r>
              <a:rPr lang="ko-KR" altLang="en-US" dirty="0"/>
              <a:t>를 먼저 쓰면 에러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비교 연산자의 값은 </a:t>
            </a:r>
            <a:r>
              <a:rPr lang="en-US" altLang="ko-KR" dirty="0"/>
              <a:t>true, false</a:t>
            </a:r>
            <a:r>
              <a:rPr lang="ko-KR" altLang="en-US" dirty="0"/>
              <a:t>로 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56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1958-0A2C-4205-A188-E2E97F84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CB53B-06A9-42A4-B65F-40EBC35CB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&amp;&amp;</a:t>
            </a:r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동시에 만족해야 </a:t>
            </a:r>
            <a:r>
              <a:rPr lang="en-US" altLang="ko-KR" dirty="0"/>
              <a:t>true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||</a:t>
            </a:r>
          </a:p>
          <a:p>
            <a:pPr lvl="1"/>
            <a:r>
              <a:rPr lang="en-US" altLang="ko-KR" dirty="0"/>
              <a:t>OR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둘 중 하나만 만족해도 </a:t>
            </a:r>
            <a:r>
              <a:rPr lang="en-US" altLang="ko-KR" dirty="0"/>
              <a:t>true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NOT</a:t>
            </a:r>
            <a:r>
              <a:rPr lang="ko-KR" altLang="en-US" dirty="0"/>
              <a:t>연산자</a:t>
            </a:r>
            <a:r>
              <a:rPr lang="en-US" altLang="ko-KR" dirty="0"/>
              <a:t>, true</a:t>
            </a:r>
            <a:r>
              <a:rPr lang="ko-KR" altLang="en-US" dirty="0"/>
              <a:t>는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en-US" altLang="ko-KR" dirty="0"/>
              <a:t>false</a:t>
            </a:r>
            <a:r>
              <a:rPr lang="ko-KR" altLang="en-US" dirty="0"/>
              <a:t>는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125900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8B6E-2D03-40C7-A2DF-4133E3C7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87935-3694-4E6C-A8EB-76307A75F3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? 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AA0E4-02BB-42E2-83C1-42809674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2180"/>
            <a:ext cx="7640320" cy="3733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B7BCAC-CC63-4CDB-B3E4-2D5B2660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90" y="3109594"/>
            <a:ext cx="6518910" cy="10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입력문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이제는 값을 직접 입력시켜야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453337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395DD-FC39-48AB-995C-98B0264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하기위한 기본 조건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1D4B-6905-4B3A-9AC9-C3A97CFBE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 </a:t>
            </a:r>
            <a:r>
              <a:rPr lang="ko-KR" altLang="en-US" dirty="0"/>
              <a:t>을 반드시 </a:t>
            </a:r>
            <a:r>
              <a:rPr lang="ko-KR" altLang="en-US" dirty="0" err="1"/>
              <a:t>추가하여야한다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(main)</a:t>
            </a:r>
            <a:r>
              <a:rPr lang="ko-KR" altLang="en-US" dirty="0"/>
              <a:t>안에서 사용할 기능의 이름을 </a:t>
            </a:r>
            <a:r>
              <a:rPr lang="ko-KR" altLang="en-US" dirty="0" err="1"/>
              <a:t>제시하여야한다</a:t>
            </a:r>
            <a:endParaRPr lang="en-US" altLang="ko-KR" dirty="0"/>
          </a:p>
          <a:p>
            <a:pPr lvl="1"/>
            <a:r>
              <a:rPr lang="en-US" altLang="ko-KR" dirty="0"/>
              <a:t>Scanner (</a:t>
            </a:r>
            <a:r>
              <a:rPr lang="ko-KR" altLang="en-US" dirty="0"/>
              <a:t>이름</a:t>
            </a:r>
            <a:r>
              <a:rPr lang="en-US" altLang="ko-KR" dirty="0"/>
              <a:t>) = new Scanner(System.in);</a:t>
            </a:r>
          </a:p>
          <a:p>
            <a:pPr lvl="1"/>
            <a:r>
              <a:rPr lang="en-US" altLang="ko-KR" dirty="0"/>
              <a:t>Scanner scan = new Scanner(System.in);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8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2C045-526A-4E27-9F06-95CC4DD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C9DD-4B0C-4E21-9C10-6547383F9C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next()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 입력</a:t>
            </a:r>
            <a:r>
              <a:rPr lang="en-US" altLang="ko-KR" dirty="0"/>
              <a:t>, </a:t>
            </a:r>
            <a:r>
              <a:rPr lang="ko-KR" altLang="en-US" dirty="0"/>
              <a:t>단 띄어쓰기 단위로 끊어 읽음</a:t>
            </a:r>
            <a:endParaRPr lang="en-US" altLang="ko-KR" dirty="0"/>
          </a:p>
          <a:p>
            <a:r>
              <a:rPr lang="en-US" altLang="ko-KR" dirty="0" err="1"/>
              <a:t>nextLine</a:t>
            </a:r>
            <a:r>
              <a:rPr lang="en-US" altLang="ko-KR" dirty="0"/>
              <a:t>() : </a:t>
            </a:r>
            <a:r>
              <a:rPr lang="ko-KR" altLang="en-US" dirty="0"/>
              <a:t>띄어쓰기까지 포함해서 읽음</a:t>
            </a:r>
            <a:endParaRPr lang="en-US" altLang="ko-KR" dirty="0"/>
          </a:p>
          <a:p>
            <a:r>
              <a:rPr lang="en-US" altLang="ko-KR" dirty="0" err="1"/>
              <a:t>nextInt</a:t>
            </a:r>
            <a:r>
              <a:rPr lang="en-US" altLang="ko-KR" dirty="0"/>
              <a:t>() : </a:t>
            </a:r>
            <a:r>
              <a:rPr lang="ko-KR" altLang="en-US" dirty="0"/>
              <a:t>정수 입력</a:t>
            </a:r>
            <a:endParaRPr lang="en-US" altLang="ko-KR" dirty="0"/>
          </a:p>
          <a:p>
            <a:r>
              <a:rPr lang="en-US" altLang="ko-KR" dirty="0" err="1"/>
              <a:t>nextDouble</a:t>
            </a:r>
            <a:r>
              <a:rPr lang="en-US" altLang="ko-KR" dirty="0"/>
              <a:t>() : </a:t>
            </a:r>
            <a:r>
              <a:rPr lang="ko-KR" altLang="en-US" dirty="0"/>
              <a:t>실수 입력</a:t>
            </a:r>
            <a:endParaRPr lang="en-US" altLang="ko-KR" dirty="0"/>
          </a:p>
          <a:p>
            <a:r>
              <a:rPr lang="en-US" altLang="ko-KR" dirty="0"/>
              <a:t>next().</a:t>
            </a:r>
            <a:r>
              <a:rPr lang="en-US" altLang="ko-KR" dirty="0" err="1"/>
              <a:t>charAt</a:t>
            </a:r>
            <a:r>
              <a:rPr lang="en-US" altLang="ko-KR" dirty="0"/>
              <a:t>(0) : </a:t>
            </a:r>
            <a:r>
              <a:rPr lang="ko-KR" altLang="en-US" dirty="0"/>
              <a:t>문자 입력</a:t>
            </a:r>
            <a:endParaRPr lang="en-US" altLang="ko-KR" dirty="0"/>
          </a:p>
          <a:p>
            <a:pPr lvl="1"/>
            <a:r>
              <a:rPr lang="en-US" altLang="ko-KR" dirty="0" err="1"/>
              <a:t>charAt</a:t>
            </a:r>
            <a:r>
              <a:rPr lang="en-US" altLang="ko-KR" dirty="0"/>
              <a:t>(@) </a:t>
            </a:r>
            <a:r>
              <a:rPr lang="ko-KR" altLang="en-US" dirty="0"/>
              <a:t>함수는 문자열의 </a:t>
            </a:r>
            <a:r>
              <a:rPr lang="en-US" altLang="ko-KR" dirty="0"/>
              <a:t>@</a:t>
            </a:r>
            <a:r>
              <a:rPr lang="ko-KR" altLang="en-US" dirty="0"/>
              <a:t>번째 문자를 </a:t>
            </a:r>
            <a:r>
              <a:rPr lang="ko-KR" altLang="en-US" dirty="0" err="1"/>
              <a:t>빼오는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81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아스키코드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문자를 숫자로 표현할 수 있다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453337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1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ECC44-4888-4789-B0DF-0C0D446F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4F16D-5423-4416-BCE7-1B208A80A2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8"/>
            <a:r>
              <a:rPr lang="en-US" altLang="ko-KR" dirty="0"/>
              <a:t>  		</a:t>
            </a:r>
          </a:p>
          <a:p>
            <a:pPr lvl="8"/>
            <a:endParaRPr lang="en-US" altLang="ko-KR" dirty="0"/>
          </a:p>
          <a:p>
            <a:pPr lvl="8"/>
            <a:endParaRPr lang="en-US" altLang="ko-KR" dirty="0"/>
          </a:p>
          <a:p>
            <a:pPr lvl="8"/>
            <a:endParaRPr lang="en-US" altLang="ko-KR" dirty="0"/>
          </a:p>
          <a:p>
            <a:pPr lvl="8"/>
            <a:r>
              <a:rPr lang="en-US" altLang="ko-KR" dirty="0"/>
              <a:t> 			                            </a:t>
            </a:r>
            <a:r>
              <a:rPr lang="ko-KR" altLang="en-US" sz="3200" dirty="0"/>
              <a:t>출력결과</a:t>
            </a:r>
            <a:r>
              <a:rPr lang="en-US" altLang="ko-KR" sz="3200" dirty="0"/>
              <a:t>: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51EBAA-1D52-47BA-9063-6CBB6B59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4857637" cy="46458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02478E9-5E04-440D-A67E-762CE3F41F4A}"/>
              </a:ext>
            </a:extLst>
          </p:cNvPr>
          <p:cNvSpPr/>
          <p:nvPr/>
        </p:nvSpPr>
        <p:spPr>
          <a:xfrm>
            <a:off x="1574800" y="3975100"/>
            <a:ext cx="2120900" cy="22860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51C782-3E6B-42D9-909E-E9DACCC7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28" y="2949098"/>
            <a:ext cx="4183772" cy="14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FF2F-5317-4B14-9BC9-B5D6BFD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3, 4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ko-KR" altLang="en-US" dirty="0" err="1"/>
              <a:t>받아보기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7EF11-1E31-4803-986A-1530461591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정수형 변수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대입시키고</a:t>
            </a:r>
            <a:r>
              <a:rPr lang="en-US" altLang="ko-KR" dirty="0"/>
              <a:t>. </a:t>
            </a:r>
            <a:r>
              <a:rPr lang="ko-KR" altLang="en-US" dirty="0"/>
              <a:t>두 수의 합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곱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r>
              <a:rPr lang="en-US" altLang="ko-KR" dirty="0"/>
              <a:t>, </a:t>
            </a:r>
            <a:r>
              <a:rPr lang="ko-KR" altLang="en-US" dirty="0"/>
              <a:t>나머지 연산을 </a:t>
            </a:r>
            <a:r>
              <a:rPr lang="ko-KR" altLang="en-US" dirty="0" err="1"/>
              <a:t>구하시오</a:t>
            </a:r>
            <a:endParaRPr lang="en-US" altLang="ko-KR" dirty="0"/>
          </a:p>
          <a:p>
            <a:pPr lvl="1"/>
            <a:r>
              <a:rPr lang="en-US" altLang="ko-KR" dirty="0"/>
              <a:t>Hint: </a:t>
            </a:r>
            <a:r>
              <a:rPr lang="en-US" altLang="ko-KR" dirty="0" err="1"/>
              <a:t>nextInt</a:t>
            </a:r>
            <a:r>
              <a:rPr lang="en-US" altLang="ko-KR" dirty="0"/>
              <a:t>();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문자열을 입력 받아 그 문자열 그대로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띄어쓰기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Hint: </a:t>
            </a:r>
            <a:r>
              <a:rPr lang="en-US" altLang="ko-KR" dirty="0" err="1"/>
              <a:t>nextLine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0697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1DA1A-55E7-46D4-9663-1C35F22A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고생 많았어요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8B13F-4A3B-43F8-B970-4097C0551E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PPT</a:t>
            </a:r>
            <a:r>
              <a:rPr lang="ko-KR" altLang="en-US" dirty="0"/>
              <a:t>를 보다가 이해 안가는 부분은 고민없이 질문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질문 받는 거 좋아 </a:t>
            </a:r>
            <a:r>
              <a:rPr lang="ko-KR" altLang="en-US" dirty="0" err="1"/>
              <a:t>한다구요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r>
              <a:rPr lang="en-US" altLang="ko-KR" dirty="0"/>
              <a:t> 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진짜 정 질문을 </a:t>
            </a:r>
            <a:r>
              <a:rPr lang="ko-KR" altLang="en-US" dirty="0" err="1"/>
              <a:t>못하겠어요</a:t>
            </a:r>
            <a:r>
              <a:rPr lang="ko-KR" altLang="en-US" dirty="0"/>
              <a:t>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pPr lvl="1"/>
            <a:r>
              <a:rPr lang="ko-KR" altLang="en-US" dirty="0" err="1"/>
              <a:t>구글링합시다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1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71855-DAAB-4620-AD6C-E7F09A6D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Task 1. </a:t>
            </a:r>
            <a:r>
              <a:rPr lang="ko-KR" altLang="en-US" dirty="0"/>
              <a:t>배수 확인하기 </a:t>
            </a:r>
            <a:r>
              <a:rPr lang="en-US" altLang="ko-KR" dirty="0"/>
              <a:t>(</a:t>
            </a:r>
            <a:r>
              <a:rPr lang="ko-KR" altLang="en-US" dirty="0"/>
              <a:t>주석 반드시 </a:t>
            </a:r>
            <a:r>
              <a:rPr lang="ko-KR" altLang="en-US" dirty="0" err="1"/>
              <a:t>달아오기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454FA-6568-4A68-9214-F5FC59A9DB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에 저장하고 </a:t>
            </a:r>
            <a:r>
              <a:rPr lang="en-US" altLang="ko-KR" dirty="0"/>
              <a:t>number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배수면 </a:t>
            </a:r>
            <a:r>
              <a:rPr lang="en-US" altLang="ko-KR" dirty="0"/>
              <a:t>“3</a:t>
            </a:r>
            <a:r>
              <a:rPr lang="ko-KR" altLang="en-US" dirty="0"/>
              <a:t>의 배수입니다</a:t>
            </a:r>
            <a:r>
              <a:rPr lang="en-US" altLang="ko-KR" dirty="0"/>
              <a:t>.” </a:t>
            </a:r>
            <a:r>
              <a:rPr lang="ko-KR" altLang="en-US" dirty="0"/>
              <a:t>출력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배수가 아니라면 </a:t>
            </a:r>
            <a:r>
              <a:rPr lang="en-US" altLang="ko-KR" dirty="0"/>
              <a:t>“3</a:t>
            </a:r>
            <a:r>
              <a:rPr lang="ko-KR" altLang="en-US" dirty="0"/>
              <a:t>의 배수가 </a:t>
            </a:r>
            <a:r>
              <a:rPr lang="ko-KR" altLang="en-US" dirty="0" err="1"/>
              <a:t>아닙니다＂를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Hint!</a:t>
            </a:r>
          </a:p>
          <a:p>
            <a:pPr lvl="1"/>
            <a:r>
              <a:rPr lang="ko-KR" altLang="en-US" dirty="0" err="1"/>
              <a:t>삼항연산자</a:t>
            </a:r>
            <a:r>
              <a:rPr lang="ko-KR" altLang="en-US" dirty="0"/>
              <a:t> </a:t>
            </a:r>
            <a:r>
              <a:rPr lang="en-US" altLang="ko-KR" dirty="0"/>
              <a:t>( (</a:t>
            </a:r>
            <a:r>
              <a:rPr lang="ko-KR" altLang="en-US" dirty="0"/>
              <a:t>조건</a:t>
            </a:r>
            <a:r>
              <a:rPr lang="en-US" altLang="ko-KR" dirty="0"/>
              <a:t>) ? (</a:t>
            </a:r>
            <a:r>
              <a:rPr lang="ko-KR" altLang="en-US" dirty="0"/>
              <a:t>참</a:t>
            </a:r>
            <a:r>
              <a:rPr lang="en-US" altLang="ko-KR" dirty="0"/>
              <a:t>) : (</a:t>
            </a:r>
            <a:r>
              <a:rPr lang="ko-KR" altLang="en-US" dirty="0"/>
              <a:t>거짓</a:t>
            </a:r>
            <a:r>
              <a:rPr lang="en-US" altLang="ko-KR" dirty="0"/>
              <a:t>))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((</a:t>
            </a:r>
            <a:r>
              <a:rPr lang="ko-KR" altLang="en-US" dirty="0"/>
              <a:t>조건</a:t>
            </a:r>
            <a:r>
              <a:rPr lang="en-US" altLang="ko-KR" dirty="0"/>
              <a:t>) ? “True</a:t>
            </a:r>
            <a:r>
              <a:rPr lang="ko-KR" altLang="en-US" dirty="0"/>
              <a:t>입니다</a:t>
            </a:r>
            <a:r>
              <a:rPr lang="en-US" altLang="ko-KR" dirty="0"/>
              <a:t>.” : “False</a:t>
            </a:r>
            <a:r>
              <a:rPr lang="ko-KR" altLang="en-US" dirty="0"/>
              <a:t>입니다</a:t>
            </a:r>
            <a:r>
              <a:rPr lang="en-US" altLang="ko-KR" dirty="0"/>
              <a:t>.”);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9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71855-DAAB-4620-AD6C-E7F09A6D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Task 2. </a:t>
            </a:r>
            <a:r>
              <a:rPr lang="ko-KR" altLang="en-US" dirty="0"/>
              <a:t>알파벳인지 확인하기 </a:t>
            </a:r>
            <a:r>
              <a:rPr lang="en-US" altLang="ko-KR" dirty="0"/>
              <a:t>(</a:t>
            </a:r>
            <a:r>
              <a:rPr lang="ko-KR" altLang="en-US" dirty="0"/>
              <a:t>주석 반드시 </a:t>
            </a:r>
            <a:r>
              <a:rPr lang="ko-KR" altLang="en-US" dirty="0" err="1"/>
              <a:t>달아오기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454FA-6568-4A68-9214-F5FC59A9DB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 한 개를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ch</a:t>
            </a:r>
            <a:r>
              <a:rPr lang="ko-KR" altLang="en-US" dirty="0"/>
              <a:t>에 저장한 후</a:t>
            </a:r>
            <a:r>
              <a:rPr lang="en-US" altLang="ko-KR" dirty="0"/>
              <a:t>, </a:t>
            </a:r>
            <a:r>
              <a:rPr lang="ko-KR" altLang="en-US" dirty="0"/>
              <a:t>이 문자가 알파벳인지 아닌지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 모두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Hint!</a:t>
            </a:r>
          </a:p>
          <a:p>
            <a:pPr lvl="1"/>
            <a:r>
              <a:rPr lang="en-US" altLang="ko-KR" dirty="0"/>
              <a:t>(‘A’&gt;=</a:t>
            </a:r>
            <a:r>
              <a:rPr lang="en-US" altLang="ko-KR" dirty="0" err="1"/>
              <a:t>ch</a:t>
            </a:r>
            <a:r>
              <a:rPr lang="en-US" altLang="ko-KR" dirty="0"/>
              <a:t> </a:t>
            </a:r>
            <a:r>
              <a:rPr lang="ko-KR" altLang="en-US" dirty="0"/>
              <a:t>이고 ‘</a:t>
            </a:r>
            <a:r>
              <a:rPr lang="en-US" altLang="ko-KR" dirty="0"/>
              <a:t>Z’&lt;=</a:t>
            </a:r>
            <a:r>
              <a:rPr lang="en-US" altLang="ko-KR" dirty="0" err="1"/>
              <a:t>ch</a:t>
            </a:r>
            <a:r>
              <a:rPr lang="en-US" altLang="ko-KR" dirty="0"/>
              <a:t>)</a:t>
            </a:r>
            <a:r>
              <a:rPr lang="ko-KR" altLang="en-US" dirty="0"/>
              <a:t> 이거나 </a:t>
            </a:r>
            <a:r>
              <a:rPr lang="en-US" altLang="ko-KR" dirty="0"/>
              <a:t>(‘a’&gt;=</a:t>
            </a:r>
            <a:r>
              <a:rPr lang="en-US" altLang="ko-KR" dirty="0" err="1"/>
              <a:t>ch</a:t>
            </a:r>
            <a:r>
              <a:rPr lang="en-US" altLang="ko-KR" dirty="0"/>
              <a:t> </a:t>
            </a:r>
            <a:r>
              <a:rPr lang="ko-KR" altLang="en-US" dirty="0"/>
              <a:t>이고 ‘</a:t>
            </a:r>
            <a:r>
              <a:rPr lang="en-US" altLang="ko-KR" dirty="0"/>
              <a:t>z’&lt;=</a:t>
            </a:r>
            <a:r>
              <a:rPr lang="en-US" altLang="ko-KR" dirty="0" err="1"/>
              <a:t>ch</a:t>
            </a:r>
            <a:r>
              <a:rPr lang="en-US" altLang="ko-KR" dirty="0"/>
              <a:t>)</a:t>
            </a:r>
            <a:r>
              <a:rPr lang="ko-KR" altLang="en-US" dirty="0"/>
              <a:t>이면 알파벳이다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삼항연산자를</a:t>
            </a:r>
            <a:r>
              <a:rPr lang="ko-KR" altLang="en-US" dirty="0"/>
              <a:t> 이용하자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950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FF2F-5317-4B14-9BC9-B5D6BFD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3. </a:t>
            </a:r>
            <a:r>
              <a:rPr lang="ko-KR" altLang="en-US" dirty="0"/>
              <a:t>사칙연산 수행하기 </a:t>
            </a:r>
            <a:r>
              <a:rPr lang="en-US" altLang="ko-KR" dirty="0"/>
              <a:t>(</a:t>
            </a:r>
            <a:r>
              <a:rPr lang="ko-KR" altLang="en-US" dirty="0"/>
              <a:t>주석 반드시 </a:t>
            </a:r>
            <a:r>
              <a:rPr lang="ko-KR" altLang="en-US" dirty="0" err="1"/>
              <a:t>달아오기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7EF11-1E31-4803-986A-1530461591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세 개의 정수 </a:t>
            </a:r>
            <a:r>
              <a:rPr lang="en-US" altLang="ko-KR" dirty="0"/>
              <a:t>(num1, num2, num3)</a:t>
            </a:r>
            <a:r>
              <a:rPr lang="ko-KR" altLang="en-US" dirty="0"/>
              <a:t>를 입력 받아 가장 큰 값을 출력하세요</a:t>
            </a:r>
            <a:r>
              <a:rPr lang="en-US" altLang="ko-KR" dirty="0"/>
              <a:t>. (if</a:t>
            </a:r>
            <a:r>
              <a:rPr lang="ko-KR" altLang="en-US" dirty="0"/>
              <a:t>문 사용 금지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Hint: </a:t>
            </a:r>
            <a:r>
              <a:rPr lang="ko-KR" altLang="en-US" dirty="0" err="1"/>
              <a:t>삼항연산자</a:t>
            </a:r>
            <a:r>
              <a:rPr lang="ko-KR" altLang="en-US" dirty="0"/>
              <a:t> 여러 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58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2045-4E71-413D-9058-98C71798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제출은 이곳에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9930D-EB36-4A02-A216-C60BA9C569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soc06202@gmail.com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txt</a:t>
            </a:r>
            <a:r>
              <a:rPr lang="ko-KR" altLang="en-US" dirty="0"/>
              <a:t>파일로 보내주세요</a:t>
            </a:r>
            <a:r>
              <a:rPr lang="en-US" altLang="ko-KR" dirty="0"/>
              <a:t>! </a:t>
            </a:r>
          </a:p>
          <a:p>
            <a:pPr lvl="1"/>
            <a:r>
              <a:rPr lang="en-US" altLang="ko-KR" dirty="0"/>
              <a:t>Caerang1</a:t>
            </a:r>
            <a:r>
              <a:rPr lang="ko-KR" altLang="en-US" dirty="0"/>
              <a:t>주차</a:t>
            </a:r>
            <a:r>
              <a:rPr lang="en-US" altLang="ko-KR" dirty="0"/>
              <a:t>_2_(</a:t>
            </a:r>
            <a:r>
              <a:rPr lang="ko-KR" altLang="en-US" dirty="0"/>
              <a:t>이름</a:t>
            </a:r>
            <a:r>
              <a:rPr lang="en-US" altLang="ko-KR" dirty="0"/>
              <a:t>).txt (</a:t>
            </a:r>
            <a:r>
              <a:rPr lang="ko-KR" altLang="en-US" dirty="0"/>
              <a:t>파일명 지켜주세요</a:t>
            </a:r>
            <a:r>
              <a:rPr lang="en-US" altLang="ko-KR" dirty="0"/>
              <a:t>!)</a:t>
            </a:r>
          </a:p>
          <a:p>
            <a:r>
              <a:rPr lang="ko-KR" altLang="en-US" dirty="0"/>
              <a:t>그리고 반드시 같이 의논은 가능 하나 </a:t>
            </a:r>
            <a:r>
              <a:rPr lang="ko-KR" altLang="en-US" dirty="0">
                <a:solidFill>
                  <a:srgbClr val="FF0000"/>
                </a:solidFill>
              </a:rPr>
              <a:t>절대 베끼지는 마십시오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5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C1826-11D9-4681-943E-73E50211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아스키코드 </a:t>
            </a:r>
            <a:r>
              <a:rPr lang="en-US" altLang="ko-KR" dirty="0"/>
              <a:t>(ASCII)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A0516-8FAB-4AA1-A748-1A24FE654E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각종 문자들을 정수로 표현한 것</a:t>
            </a:r>
            <a:r>
              <a:rPr lang="en-US" altLang="ko-KR" dirty="0"/>
              <a:t>. (</a:t>
            </a:r>
            <a:r>
              <a:rPr lang="ko-KR" altLang="en-US" dirty="0"/>
              <a:t>기본적인 문자들의 </a:t>
            </a:r>
            <a:r>
              <a:rPr lang="ko-KR" altLang="en-US" dirty="0" err="1"/>
              <a:t>아스키코드표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CBAA5-0AAA-47C6-AFF5-560480AF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" y="1725658"/>
            <a:ext cx="7972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6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835D-C3CD-45E4-A2E5-27154AF6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아스키코드 </a:t>
            </a:r>
            <a:r>
              <a:rPr lang="en-US" altLang="ko-KR" dirty="0"/>
              <a:t>(ASCII)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D3D9A-2C50-4B99-8592-831F161CF1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ch</a:t>
            </a:r>
            <a:r>
              <a:rPr lang="en-US" altLang="ko-KR" dirty="0"/>
              <a:t> = ‘A’; // A</a:t>
            </a:r>
            <a:r>
              <a:rPr lang="ko-KR" altLang="en-US" dirty="0"/>
              <a:t>의 아스키코드 </a:t>
            </a:r>
            <a:r>
              <a:rPr lang="en-US" altLang="ko-KR" dirty="0"/>
              <a:t>: 65</a:t>
            </a:r>
          </a:p>
          <a:p>
            <a:pPr lvl="1"/>
            <a:r>
              <a:rPr lang="ko-KR" altLang="en-US" dirty="0"/>
              <a:t>가능할까요</a:t>
            </a:r>
            <a:r>
              <a:rPr lang="en-US" altLang="ko-KR" dirty="0"/>
              <a:t>??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 num = ‘D’ – ‘A’; // D</a:t>
            </a:r>
            <a:r>
              <a:rPr lang="ko-KR" altLang="en-US" dirty="0"/>
              <a:t>의 아스키코드 </a:t>
            </a:r>
            <a:r>
              <a:rPr lang="en-US" altLang="ko-KR" dirty="0"/>
              <a:t>: 68</a:t>
            </a:r>
          </a:p>
          <a:p>
            <a:pPr lvl="1"/>
            <a:r>
              <a:rPr lang="ko-KR" altLang="en-US" dirty="0"/>
              <a:t>가능할까요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077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DBA0F-C5EF-4ACD-80B6-433F42A1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문자의 </a:t>
            </a:r>
            <a:r>
              <a:rPr lang="ko-KR" altLang="en-US" dirty="0" err="1"/>
              <a:t>형변환</a:t>
            </a:r>
            <a:r>
              <a:rPr lang="ko-KR" altLang="en-US" dirty="0"/>
              <a:t> </a:t>
            </a:r>
            <a:r>
              <a:rPr lang="en-US" altLang="ko-KR" dirty="0"/>
              <a:t>(ASCII)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0CE0C-FD73-4D90-8F9A-C944910058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char ch1 = ‘A’; // 65</a:t>
            </a:r>
          </a:p>
          <a:p>
            <a:r>
              <a:rPr lang="en-US" altLang="ko-KR" dirty="0"/>
              <a:t>char ch2 = ‘b’; // 98</a:t>
            </a:r>
          </a:p>
          <a:p>
            <a:endParaRPr lang="en-US" altLang="ko-KR" dirty="0"/>
          </a:p>
          <a:p>
            <a:r>
              <a:rPr lang="en-US" altLang="ko-KR" dirty="0"/>
              <a:t>int num = (int)ch2 – (int)ch1;</a:t>
            </a:r>
          </a:p>
          <a:p>
            <a:endParaRPr lang="en-US" altLang="ko-KR" dirty="0"/>
          </a:p>
          <a:p>
            <a:r>
              <a:rPr lang="en-US" altLang="ko-KR" dirty="0"/>
              <a:t>num</a:t>
            </a:r>
            <a:r>
              <a:rPr lang="ko-KR" altLang="en-US" dirty="0"/>
              <a:t>값은 무엇일까요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5547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FF2F-5317-4B14-9BC9-B5D6BFD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알파벳의 개수는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7EF11-1E31-4803-986A-1530461591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알파벳의 전체 개수</a:t>
            </a:r>
            <a:r>
              <a:rPr lang="en-US" altLang="ko-KR" dirty="0"/>
              <a:t>(</a:t>
            </a:r>
            <a:r>
              <a:rPr lang="ko-KR" altLang="en-US" dirty="0"/>
              <a:t>대문자 알파벳 개수 </a:t>
            </a:r>
            <a:r>
              <a:rPr lang="en-US" altLang="ko-KR" dirty="0"/>
              <a:t>+ </a:t>
            </a:r>
            <a:r>
              <a:rPr lang="ko-KR" altLang="en-US" dirty="0"/>
              <a:t>소문자 알파벳 개수</a:t>
            </a:r>
            <a:r>
              <a:rPr lang="en-US" altLang="ko-KR" dirty="0"/>
              <a:t>)</a:t>
            </a:r>
            <a:r>
              <a:rPr lang="ko-KR" altLang="en-US" dirty="0"/>
              <a:t>는 무엇인지 아스키코드의 개념을 이용하여 구해봅시다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출력결과</a:t>
            </a:r>
            <a:r>
              <a:rPr lang="en-US" altLang="ko-KR" dirty="0"/>
              <a:t>: “</a:t>
            </a:r>
            <a:r>
              <a:rPr lang="ko-KR" altLang="en-US" dirty="0"/>
              <a:t>알파벳의 개수는 </a:t>
            </a:r>
            <a:r>
              <a:rPr lang="en-US" altLang="ko-KR" dirty="0"/>
              <a:t>~~</a:t>
            </a:r>
            <a:r>
              <a:rPr lang="ko-KR" altLang="en-US" dirty="0"/>
              <a:t>개 입니다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r>
              <a:rPr lang="en-US" altLang="ko-KR" dirty="0"/>
              <a:t>Hint: </a:t>
            </a:r>
            <a:r>
              <a:rPr lang="ko-KR" altLang="en-US" dirty="0"/>
              <a:t>소문자가 대문자보다 </a:t>
            </a:r>
            <a:r>
              <a:rPr lang="ko-KR" altLang="en-US" dirty="0" err="1"/>
              <a:t>아스키값이</a:t>
            </a:r>
            <a:r>
              <a:rPr lang="ko-KR" altLang="en-US" dirty="0"/>
              <a:t> 훨씬 큽니다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‘Z’</a:t>
            </a:r>
            <a:r>
              <a:rPr lang="ko-KR" altLang="en-US" dirty="0"/>
              <a:t> 다음은 </a:t>
            </a:r>
            <a:r>
              <a:rPr lang="en-US" altLang="ko-KR" dirty="0"/>
              <a:t>‘a’</a:t>
            </a:r>
            <a:r>
              <a:rPr lang="ko-KR" altLang="en-US" dirty="0"/>
              <a:t>가 아닙니다</a:t>
            </a:r>
            <a:r>
              <a:rPr lang="en-US" altLang="ko-KR" dirty="0"/>
              <a:t>. (ASCII</a:t>
            </a:r>
            <a:r>
              <a:rPr lang="ko-KR" altLang="en-US" dirty="0" err="1"/>
              <a:t>코드표</a:t>
            </a:r>
            <a:r>
              <a:rPr lang="ko-KR" altLang="en-US" dirty="0"/>
              <a:t> 참고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알파벳의 처음은 </a:t>
            </a:r>
            <a:r>
              <a:rPr lang="en-US" altLang="ko-KR" dirty="0"/>
              <a:t>A(</a:t>
            </a:r>
            <a:r>
              <a:rPr lang="ko-KR" altLang="en-US" dirty="0"/>
              <a:t>혹은 </a:t>
            </a:r>
            <a:r>
              <a:rPr lang="en-US" altLang="ko-KR" dirty="0"/>
              <a:t>a) </a:t>
            </a:r>
            <a:r>
              <a:rPr lang="ko-KR" altLang="en-US" dirty="0"/>
              <a:t>알파벳의 끝은 </a:t>
            </a:r>
            <a:r>
              <a:rPr lang="en-US" altLang="ko-KR" dirty="0"/>
              <a:t>Z(</a:t>
            </a:r>
            <a:r>
              <a:rPr lang="ko-KR" altLang="en-US" dirty="0"/>
              <a:t>혹은 </a:t>
            </a:r>
            <a:r>
              <a:rPr lang="en-US" altLang="ko-KR" dirty="0"/>
              <a:t>z)</a:t>
            </a:r>
            <a:r>
              <a:rPr lang="ko-KR" altLang="en-US" dirty="0"/>
              <a:t>임을 이용하십시오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2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연산자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프로그램에서 연산이 빠지면 돌아가지 않아요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6453337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3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AEE1D-7F6D-4F1B-835D-23AB819D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C52E0-EB4B-459B-AEEC-9F0E1D8726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특정한 일을 하기위한 기호</a:t>
            </a:r>
            <a:endParaRPr lang="en-US" altLang="ko-KR" dirty="0"/>
          </a:p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비트 연산자</a:t>
            </a:r>
            <a:endParaRPr lang="en-US" altLang="ko-KR" dirty="0"/>
          </a:p>
          <a:p>
            <a:pPr lvl="1"/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49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1073</Words>
  <Application>Microsoft Office PowerPoint</Application>
  <PresentationFormat>와이드스크린</PresentationFormat>
  <Paragraphs>224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Adobe 고딕 Std B</vt:lpstr>
      <vt:lpstr>맑은 고딕</vt:lpstr>
      <vt:lpstr>Wingdings</vt:lpstr>
      <vt:lpstr>Wingdings 3</vt:lpstr>
      <vt:lpstr>원본</vt:lpstr>
      <vt:lpstr>신입생 교육_1주차_챕터2</vt:lpstr>
      <vt:lpstr>오늘 배울 내용들</vt:lpstr>
      <vt:lpstr>아스키코드</vt:lpstr>
      <vt:lpstr>아스키코드 (ASCII)</vt:lpstr>
      <vt:lpstr>아스키코드 (ASCII)</vt:lpstr>
      <vt:lpstr>문자의 형변환 (ASCII)</vt:lpstr>
      <vt:lpstr>실습1 : 알파벳의 개수는?</vt:lpstr>
      <vt:lpstr>연산자</vt:lpstr>
      <vt:lpstr>연산자</vt:lpstr>
      <vt:lpstr>산술 연산자</vt:lpstr>
      <vt:lpstr>‘/’ 와 ‘%’</vt:lpstr>
      <vt:lpstr>산술 연산자 예시</vt:lpstr>
      <vt:lpstr>단항 연산자</vt:lpstr>
      <vt:lpstr>단항 연산자</vt:lpstr>
      <vt:lpstr>++a 와 a++ 의 차이</vt:lpstr>
      <vt:lpstr>대입 연산자</vt:lpstr>
      <vt:lpstr>실습2 : 사칙연산 수행하기</vt:lpstr>
      <vt:lpstr>이진수</vt:lpstr>
      <vt:lpstr>이동연산자 (쉬프트 연산자)</vt:lpstr>
      <vt:lpstr>비트 연산자</vt:lpstr>
      <vt:lpstr>비트 연산자 예시</vt:lpstr>
      <vt:lpstr>연산자 우선순위 </vt:lpstr>
      <vt:lpstr>비교와 Boolean</vt:lpstr>
      <vt:lpstr>비교 연산자 (혹은 관계 연산자)</vt:lpstr>
      <vt:lpstr>논리 연산자</vt:lpstr>
      <vt:lpstr>삼항 연산자</vt:lpstr>
      <vt:lpstr>입력문</vt:lpstr>
      <vt:lpstr>입력을 하기위한 기본 조건!</vt:lpstr>
      <vt:lpstr>입력문</vt:lpstr>
      <vt:lpstr>입력을 해봅시다.</vt:lpstr>
      <vt:lpstr>실습3, 4 : 입력 받아보기</vt:lpstr>
      <vt:lpstr>고생 많았어요</vt:lpstr>
      <vt:lpstr>Task 1. 배수 확인하기 (주석 반드시 달아오기!)</vt:lpstr>
      <vt:lpstr>Task 2. 알파벳인지 확인하기 (주석 반드시 달아오기!)</vt:lpstr>
      <vt:lpstr>Task 3. 사칙연산 수행하기 (주석 반드시 달아오기!)</vt:lpstr>
      <vt:lpstr>제출은 이곳에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연산자</dc:title>
  <dc:creator>soc06202@gmail.com</dc:creator>
  <cp:lastModifiedBy>planetside2@outlook.kr</cp:lastModifiedBy>
  <cp:revision>29</cp:revision>
  <dcterms:created xsi:type="dcterms:W3CDTF">2019-03-12T01:07:08Z</dcterms:created>
  <dcterms:modified xsi:type="dcterms:W3CDTF">2019-03-22T07:02:33Z</dcterms:modified>
</cp:coreProperties>
</file>