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71" r:id="rId5"/>
    <p:sldId id="268" r:id="rId6"/>
    <p:sldId id="272" r:id="rId7"/>
    <p:sldId id="300" r:id="rId8"/>
    <p:sldId id="273" r:id="rId9"/>
    <p:sldId id="274" r:id="rId10"/>
    <p:sldId id="275" r:id="rId11"/>
    <p:sldId id="276" r:id="rId12"/>
    <p:sldId id="277" r:id="rId13"/>
    <p:sldId id="279" r:id="rId14"/>
    <p:sldId id="281" r:id="rId15"/>
    <p:sldId id="283" r:id="rId16"/>
    <p:sldId id="284" r:id="rId17"/>
    <p:sldId id="285" r:id="rId18"/>
    <p:sldId id="286" r:id="rId19"/>
    <p:sldId id="288" r:id="rId20"/>
    <p:sldId id="287" r:id="rId21"/>
    <p:sldId id="291" r:id="rId22"/>
    <p:sldId id="292" r:id="rId23"/>
    <p:sldId id="293" r:id="rId24"/>
    <p:sldId id="294" r:id="rId25"/>
    <p:sldId id="295" r:id="rId26"/>
    <p:sldId id="298" r:id="rId27"/>
    <p:sldId id="299" r:id="rId28"/>
    <p:sldId id="302" r:id="rId29"/>
    <p:sldId id="301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3" initials="1" lastIdx="1" clrIdx="0">
    <p:extLst>
      <p:ext uri="{19B8F6BF-5375-455C-9EA6-DF929625EA0E}">
        <p15:presenceInfo xmlns:p15="http://schemas.microsoft.com/office/powerpoint/2012/main" userId="1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4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2B609-D895-494F-854C-5E3BF9EEB4A0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65BB5-7714-49EF-8D25-A3DE09B0A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704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0C0E2-CB02-434C-8D89-A628CB08B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ED5441-D202-42BE-80B2-B1066A9E2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93700-58DF-4DFB-836E-BCA4AC7B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F5F8-4A87-4AF6-A31E-CB148B8D032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77B7C-749F-4F27-AB12-45D6B29D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E6FD38-3772-4790-AC16-BCDEEAF4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7F5F-C770-4567-B168-F4E453A4F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38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78C2-06DF-460E-A060-8A5ECA90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3C138D-97ED-4514-A79B-385951D1D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957DA-AEE8-42B6-8314-0980F546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F5F8-4A87-4AF6-A31E-CB148B8D032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F3A38-E8FB-4194-B746-BCE9F616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9DB45D-E466-45D8-9D57-1F9FCB28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7F5F-C770-4567-B168-F4E453A4F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91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DE14F5-E83A-4B72-8720-C92A18953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8103A0-2C16-4EE8-9630-3EFD87ED4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B6E087-2594-4EFA-B4D2-DED5830C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F5F8-4A87-4AF6-A31E-CB148B8D032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CB7F2-B2E8-460A-935A-A209FEB4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BA2CE-2BB3-435E-B833-E09EFAFA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7F5F-C770-4567-B168-F4E453A4F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95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980BE-7C9C-43B9-BF64-9A8EC256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5F0310-7CC3-4921-B48E-4348D6A9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28DE7-0BFE-459F-94AE-AE34C971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F5F8-4A87-4AF6-A31E-CB148B8D032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8D196-830A-4DEB-A97D-0B59C7DC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C215C-E758-43CA-8C64-81D40D4C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7F5F-C770-4567-B168-F4E453A4F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94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79BE5-2C6D-43C8-B6A3-1F894ADEE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8CC4F8-07B9-434F-9784-287D2608A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5646C-F6E6-4695-A9AE-97133B60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F5F8-4A87-4AF6-A31E-CB148B8D032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2EDC9B-CF37-472C-8DA8-6E8DCAC9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8D18D-6BED-48F3-8915-36721C3D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7F5F-C770-4567-B168-F4E453A4F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4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F6065-AEE7-4644-BA18-96DC23BB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6D4BF-DC33-47D3-9690-C1CE8B33F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AF29B4-CBF4-4AE5-A127-153E29644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D61CB7-6BA3-4F21-B19C-AF89B364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F5F8-4A87-4AF6-A31E-CB148B8D032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8FE114-F88B-4EF6-A281-809AAD4F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2CC53F-CE39-4636-8E99-AA743B3E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7F5F-C770-4567-B168-F4E453A4F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60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5D6C2-E3D5-4A76-AF3A-F15976B1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57189-9DE0-4B34-A34E-DCBA1689E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EA95D0-C767-4C90-B118-E0E14C9BF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199F89-B8B9-4392-80FD-EB1D9EAC2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D710A0-267B-4FF1-AA80-FC1B58239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8DA8CD-7232-46BF-AE02-7C7F2554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F5F8-4A87-4AF6-A31E-CB148B8D032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C801F8-52AA-465E-90E2-BD6262B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6B99F7-59B3-4148-8BA1-C1EB9267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7F5F-C770-4567-B168-F4E453A4F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EDFCC-287C-460E-992F-199CFB3F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E6FE46-FA80-4960-BA3D-A92986C4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F5F8-4A87-4AF6-A31E-CB148B8D032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2144E6-1507-438A-9E21-892C9645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50F3A5-01A6-4597-A707-FBD84240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7F5F-C770-4567-B168-F4E453A4F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9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75A2BC-7E41-4507-91D8-5DC1B90E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F5F8-4A87-4AF6-A31E-CB148B8D032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B0C2AA-1EDF-4D12-9B01-EBC3CBDF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B4FEC4-B140-411D-A846-824E4810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7F5F-C770-4567-B168-F4E453A4F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23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27DE2-C6A4-4E71-8F77-1A2BB36C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034B2-A65E-4295-BC6B-6C6F1DD93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A3C92A-AAD1-4C84-A04B-9728A271A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90D5A-0B8C-4CD0-95E7-1D8577A6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F5F8-4A87-4AF6-A31E-CB148B8D032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5B97BA-0DC8-4D66-953C-7D21E315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E35DC-2D71-4CD7-BFAC-D610FB40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7F5F-C770-4567-B168-F4E453A4F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44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3F8D9-EF22-4186-B2B0-416C8DD3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7D1DDD-DDAD-4926-B981-6476DFAD1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7F32F2-B860-481A-AB29-5573ED24B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FBEFB7-236D-44FF-A0D8-CF117C29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F5F8-4A87-4AF6-A31E-CB148B8D032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2D7C83-572A-4FDB-B29A-8312CB9B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2E9DD2-D5C8-4EF1-85E7-3EF4B0E4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7F5F-C770-4567-B168-F4E453A4F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80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2AC52C-26B4-4CF9-9C1D-B838560B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669E9D-D4BF-41CD-83F8-FD1DCBA0E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F1436-F374-4309-9A05-1F1E1C747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AF5F8-4A87-4AF6-A31E-CB148B8D032A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1C789-F768-475A-920A-A66B31C98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829A1-AE8A-4AAD-97D4-4B3CE7689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17F5F-C770-4567-B168-F4E453A4F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81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D996B81-6508-4C74-8DE7-EDB2B77D1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41414"/>
            <a:ext cx="9144000" cy="2133599"/>
          </a:xfrm>
        </p:spPr>
        <p:txBody>
          <a:bodyPr>
            <a:normAutofit/>
          </a:bodyPr>
          <a:lstStyle/>
          <a:p>
            <a:pPr algn="r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라떼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r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20185108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길병헌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r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카톡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zsewa0</a:t>
            </a:r>
          </a:p>
          <a:p>
            <a:pPr algn="r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zsewa0@gmail.com</a:t>
            </a:r>
          </a:p>
          <a:p>
            <a:pPr algn="r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질문 환영환영 대환영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1E74AA-8DEB-41A6-BE9E-4B840E17793D}"/>
              </a:ext>
            </a:extLst>
          </p:cNvPr>
          <p:cNvSpPr/>
          <p:nvPr/>
        </p:nvSpPr>
        <p:spPr>
          <a:xfrm>
            <a:off x="3893127" y="1584555"/>
            <a:ext cx="4405746" cy="1656859"/>
          </a:xfrm>
          <a:prstGeom prst="rect">
            <a:avLst/>
          </a:prstGeom>
          <a:solidFill>
            <a:srgbClr val="954E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반 복 문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256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E556EFE-BC96-4504-8CF6-FEE89957B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374" y="1862052"/>
            <a:ext cx="6183214" cy="35859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1DFF85-1A3E-4DEF-92E7-88AFC321E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104" y="1840654"/>
            <a:ext cx="2003112" cy="31382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F21DDB7-9CE8-4426-A332-D3DFD9A61AC1}"/>
              </a:ext>
            </a:extLst>
          </p:cNvPr>
          <p:cNvSpPr/>
          <p:nvPr/>
        </p:nvSpPr>
        <p:spPr>
          <a:xfrm>
            <a:off x="-1" y="517068"/>
            <a:ext cx="2734887" cy="965508"/>
          </a:xfrm>
          <a:prstGeom prst="rect">
            <a:avLst/>
          </a:prstGeom>
          <a:solidFill>
            <a:srgbClr val="954E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코드</a:t>
            </a:r>
            <a:endParaRPr lang="ko-KR" altLang="en-US" sz="3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7013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C5429-AFF0-4034-88B0-D5860182A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724" y="1775610"/>
            <a:ext cx="9548552" cy="12141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do while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은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while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과는 다르게 문장을 먼저 한번 실행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!!</a:t>
            </a:r>
          </a:p>
          <a:p>
            <a:pPr marL="0" indent="0">
              <a:buNone/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		while					do-while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76240F-BF43-4BFB-934C-0072E7D29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78" y="2989787"/>
            <a:ext cx="1412128" cy="14121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2A0EDC-B9F9-4B63-9AC3-962F16977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67" y="3095256"/>
            <a:ext cx="1143000" cy="1143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714E7D-01BA-4A31-95A5-D64267D9B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932" y="2989787"/>
            <a:ext cx="1412128" cy="14121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D639E8-E2FE-4D15-8C07-682C68DF9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809" y="3095256"/>
            <a:ext cx="1143000" cy="1143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1312AC-1E37-406D-9FD2-1821EA148DBB}"/>
              </a:ext>
            </a:extLst>
          </p:cNvPr>
          <p:cNvSpPr txBox="1"/>
          <p:nvPr/>
        </p:nvSpPr>
        <p:spPr>
          <a:xfrm>
            <a:off x="1541726" y="4401915"/>
            <a:ext cx="400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조건을 검사 후 </a:t>
            </a:r>
            <a:r>
              <a:rPr lang="ko-KR" altLang="en-US" dirty="0" err="1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반복문</a:t>
            </a:r>
            <a:r>
              <a:rPr lang="ko-KR" altLang="en-US" dirty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안 문장 실행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CB7C45-B32C-438D-9A64-9821447FB113}"/>
              </a:ext>
            </a:extLst>
          </p:cNvPr>
          <p:cNvSpPr txBox="1"/>
          <p:nvPr/>
        </p:nvSpPr>
        <p:spPr>
          <a:xfrm>
            <a:off x="6593146" y="4398800"/>
            <a:ext cx="400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반복문</a:t>
            </a:r>
            <a:r>
              <a:rPr lang="ko-KR" altLang="en-US" dirty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안 문장 실행 후 조건 검사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803449-EBB2-46FB-A7AF-76A109754969}"/>
              </a:ext>
            </a:extLst>
          </p:cNvPr>
          <p:cNvCxnSpPr/>
          <p:nvPr/>
        </p:nvCxnSpPr>
        <p:spPr>
          <a:xfrm flipH="1">
            <a:off x="5611091" y="3172149"/>
            <a:ext cx="484909" cy="92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B3D4C7-15E9-4E4A-889F-8E4588BE077F}"/>
              </a:ext>
            </a:extLst>
          </p:cNvPr>
          <p:cNvSpPr/>
          <p:nvPr/>
        </p:nvSpPr>
        <p:spPr>
          <a:xfrm>
            <a:off x="-1" y="517068"/>
            <a:ext cx="2734887" cy="965508"/>
          </a:xfrm>
          <a:prstGeom prst="rect">
            <a:avLst/>
          </a:prstGeom>
          <a:solidFill>
            <a:srgbClr val="954E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do-while</a:t>
            </a:r>
            <a:endParaRPr lang="ko-KR" altLang="en-US" sz="3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994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6A2699D-6547-4DC3-9406-4726972C3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262" y="1690688"/>
            <a:ext cx="6657476" cy="28355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E19FD8-3FE8-4CDA-8B24-100D27690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516" y="765330"/>
            <a:ext cx="2971446" cy="7172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E88A10-EAF1-474F-8B1E-5B296ECF9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110" y="3284603"/>
            <a:ext cx="945790" cy="9457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2E66F7-82A4-4350-A6E2-6CDE7217D8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280" y="2504221"/>
            <a:ext cx="402842" cy="4028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18CCD60-8513-4ECE-B044-E1130A2FD58D}"/>
              </a:ext>
            </a:extLst>
          </p:cNvPr>
          <p:cNvSpPr/>
          <p:nvPr/>
        </p:nvSpPr>
        <p:spPr>
          <a:xfrm>
            <a:off x="-1" y="517068"/>
            <a:ext cx="2734887" cy="965508"/>
          </a:xfrm>
          <a:prstGeom prst="rect">
            <a:avLst/>
          </a:prstGeom>
          <a:solidFill>
            <a:srgbClr val="954E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do-while</a:t>
            </a:r>
            <a:endParaRPr lang="ko-KR" altLang="en-US" sz="3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58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BD3EAC4-A85F-4884-A9E9-72FC80BCD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9550" y="1618344"/>
            <a:ext cx="6692900" cy="28802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552719-AC97-4F90-9126-B9B319AC0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760" y="2762272"/>
            <a:ext cx="945790" cy="9457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1F7337-7396-43EA-90A1-450FCB69B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234" y="4095728"/>
            <a:ext cx="402842" cy="4028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C32BD0-40E3-4B84-BE09-EEA64C31E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7940" y="517068"/>
            <a:ext cx="2696970" cy="109657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138ADF1-A30C-4813-BB51-45BDC2468107}"/>
              </a:ext>
            </a:extLst>
          </p:cNvPr>
          <p:cNvSpPr/>
          <p:nvPr/>
        </p:nvSpPr>
        <p:spPr>
          <a:xfrm>
            <a:off x="-1" y="517068"/>
            <a:ext cx="2734887" cy="965508"/>
          </a:xfrm>
          <a:prstGeom prst="rect">
            <a:avLst/>
          </a:prstGeom>
          <a:solidFill>
            <a:srgbClr val="954E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do-while</a:t>
            </a:r>
            <a:endParaRPr lang="ko-KR" altLang="en-US" sz="3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844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94E6B-94B8-425C-9E84-0A9667F7F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412" y="14099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</a:p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for(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초기식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;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조건식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;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증감식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</a:p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{</a:t>
            </a:r>
          </a:p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실행 문장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}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D8045E9-0851-42B2-A246-6F06BF34C8C3}"/>
              </a:ext>
            </a:extLst>
          </p:cNvPr>
          <p:cNvSpPr/>
          <p:nvPr/>
        </p:nvSpPr>
        <p:spPr>
          <a:xfrm>
            <a:off x="4706397" y="1182715"/>
            <a:ext cx="380229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</a:rPr>
              <a:t>1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81FF8FB-972C-43AD-AFEA-1455337531BF}"/>
              </a:ext>
            </a:extLst>
          </p:cNvPr>
          <p:cNvSpPr/>
          <p:nvPr/>
        </p:nvSpPr>
        <p:spPr>
          <a:xfrm>
            <a:off x="3663643" y="3526912"/>
            <a:ext cx="380229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5E93569-8956-46D9-8B0F-257239318DB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20573" y="2488830"/>
            <a:ext cx="1301971" cy="1139319"/>
          </a:xfrm>
          <a:prstGeom prst="bentConnector3">
            <a:avLst>
              <a:gd name="adj1" fmla="val 13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1F598E36-4658-491D-AB9B-51B420A14820}"/>
              </a:ext>
            </a:extLst>
          </p:cNvPr>
          <p:cNvSpPr/>
          <p:nvPr/>
        </p:nvSpPr>
        <p:spPr>
          <a:xfrm>
            <a:off x="7174943" y="3344349"/>
            <a:ext cx="380229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520D16E-0442-4A13-B908-1C4007628741}"/>
              </a:ext>
            </a:extLst>
          </p:cNvPr>
          <p:cNvSpPr/>
          <p:nvPr/>
        </p:nvSpPr>
        <p:spPr>
          <a:xfrm>
            <a:off x="6281443" y="1182714"/>
            <a:ext cx="380229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</a:rPr>
              <a:t>4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A800DFCA-DC7E-4ECC-B8B6-0581671C3C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85749" y="2368008"/>
            <a:ext cx="2819402" cy="2807589"/>
          </a:xfrm>
          <a:prstGeom prst="bentConnector3">
            <a:avLst>
              <a:gd name="adj1" fmla="val 1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5F2369E-17BA-496C-9058-C7B85A904B1C}"/>
              </a:ext>
            </a:extLst>
          </p:cNvPr>
          <p:cNvSpPr txBox="1"/>
          <p:nvPr/>
        </p:nvSpPr>
        <p:spPr>
          <a:xfrm>
            <a:off x="6256544" y="4799784"/>
            <a:ext cx="247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조건이 맞지 않으면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탈출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94B5591-3E5D-48C6-ADB8-9AA81495B544}"/>
              </a:ext>
            </a:extLst>
          </p:cNvPr>
          <p:cNvSpPr/>
          <p:nvPr/>
        </p:nvSpPr>
        <p:spPr>
          <a:xfrm>
            <a:off x="5597292" y="4796072"/>
            <a:ext cx="380229" cy="36512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5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B5FCA7-0108-4C54-A064-F91D834B5AEF}"/>
              </a:ext>
            </a:extLst>
          </p:cNvPr>
          <p:cNvSpPr/>
          <p:nvPr/>
        </p:nvSpPr>
        <p:spPr>
          <a:xfrm>
            <a:off x="-1" y="517068"/>
            <a:ext cx="2734887" cy="965508"/>
          </a:xfrm>
          <a:prstGeom prst="rect">
            <a:avLst/>
          </a:prstGeom>
          <a:solidFill>
            <a:srgbClr val="954E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for </a:t>
            </a:r>
            <a:r>
              <a:rPr lang="ko-KR" altLang="en-US" sz="3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문</a:t>
            </a:r>
            <a:endParaRPr lang="ko-KR" altLang="en-US" sz="3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화살표: U자형 12">
            <a:extLst>
              <a:ext uri="{FF2B5EF4-FFF2-40B4-BE49-F238E27FC236}">
                <a16:creationId xmlns:a16="http://schemas.microsoft.com/office/drawing/2014/main" id="{E5DCBBF5-F481-4F98-9CDE-AF538DB34672}"/>
              </a:ext>
            </a:extLst>
          </p:cNvPr>
          <p:cNvSpPr/>
          <p:nvPr/>
        </p:nvSpPr>
        <p:spPr>
          <a:xfrm>
            <a:off x="4120951" y="1667146"/>
            <a:ext cx="1497161" cy="239983"/>
          </a:xfrm>
          <a:prstGeom prst="uturnArrow">
            <a:avLst>
              <a:gd name="adj1" fmla="val 20078"/>
              <a:gd name="adj2" fmla="val 25000"/>
              <a:gd name="adj3" fmla="val 31928"/>
              <a:gd name="adj4" fmla="val 33359"/>
              <a:gd name="adj5" fmla="val 1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U자형 26">
            <a:extLst>
              <a:ext uri="{FF2B5EF4-FFF2-40B4-BE49-F238E27FC236}">
                <a16:creationId xmlns:a16="http://schemas.microsoft.com/office/drawing/2014/main" id="{3A577BD7-12B9-4B19-BD13-89B1BA23A88D}"/>
              </a:ext>
            </a:extLst>
          </p:cNvPr>
          <p:cNvSpPr/>
          <p:nvPr/>
        </p:nvSpPr>
        <p:spPr>
          <a:xfrm flipH="1">
            <a:off x="5787407" y="1667146"/>
            <a:ext cx="1322955" cy="239983"/>
          </a:xfrm>
          <a:prstGeom prst="uturnArrow">
            <a:avLst>
              <a:gd name="adj1" fmla="val 20078"/>
              <a:gd name="adj2" fmla="val 25000"/>
              <a:gd name="adj3" fmla="val 31928"/>
              <a:gd name="adj4" fmla="val 33359"/>
              <a:gd name="adj5" fmla="val 1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51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6D3149D-27BD-4E54-B8E9-A049D78D4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335" y="1690687"/>
            <a:ext cx="7217150" cy="28204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E4517B-324C-4710-90AD-61B0E3A83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961" y="1690687"/>
            <a:ext cx="2595839" cy="70795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38B551C-C19B-4401-8486-07AB5F5FC7C7}"/>
              </a:ext>
            </a:extLst>
          </p:cNvPr>
          <p:cNvSpPr/>
          <p:nvPr/>
        </p:nvSpPr>
        <p:spPr>
          <a:xfrm>
            <a:off x="-1" y="517068"/>
            <a:ext cx="2734887" cy="965508"/>
          </a:xfrm>
          <a:prstGeom prst="rect">
            <a:avLst/>
          </a:prstGeom>
          <a:solidFill>
            <a:srgbClr val="954E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for </a:t>
            </a:r>
            <a:r>
              <a:rPr lang="ko-KR" altLang="en-US" sz="3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문</a:t>
            </a:r>
            <a:endParaRPr lang="ko-KR" altLang="en-US" sz="3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01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22BC1D1-44A9-472E-978E-CE8C6FE4F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7026" y="2093205"/>
            <a:ext cx="5257800" cy="26384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3558E6-0C01-466D-ACD5-76B422CEB1B5}"/>
              </a:ext>
            </a:extLst>
          </p:cNvPr>
          <p:cNvSpPr/>
          <p:nvPr/>
        </p:nvSpPr>
        <p:spPr>
          <a:xfrm>
            <a:off x="2668656" y="1908313"/>
            <a:ext cx="6334539" cy="3008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63D295-E79A-4B96-8123-8C457BDD368A}"/>
              </a:ext>
            </a:extLst>
          </p:cNvPr>
          <p:cNvCxnSpPr>
            <a:cxnSpLocks/>
          </p:cNvCxnSpPr>
          <p:nvPr/>
        </p:nvCxnSpPr>
        <p:spPr>
          <a:xfrm flipH="1">
            <a:off x="9117496" y="2066700"/>
            <a:ext cx="10866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E2A232-B19B-44A1-AFE8-E5BBA9337162}"/>
              </a:ext>
            </a:extLst>
          </p:cNvPr>
          <p:cNvSpPr txBox="1"/>
          <p:nvPr/>
        </p:nvSpPr>
        <p:spPr>
          <a:xfrm>
            <a:off x="10204174" y="18820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외부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반복문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4D1DEC-7738-4B89-B447-F2BB4B2098EB}"/>
              </a:ext>
            </a:extLst>
          </p:cNvPr>
          <p:cNvSpPr/>
          <p:nvPr/>
        </p:nvSpPr>
        <p:spPr>
          <a:xfrm>
            <a:off x="3896139" y="2809461"/>
            <a:ext cx="4568687" cy="157700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2D14DB-68BD-4960-904C-3A0CE22B0394}"/>
              </a:ext>
            </a:extLst>
          </p:cNvPr>
          <p:cNvCxnSpPr/>
          <p:nvPr/>
        </p:nvCxnSpPr>
        <p:spPr>
          <a:xfrm flipH="1">
            <a:off x="8627165" y="3644348"/>
            <a:ext cx="14179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49C73B-F001-4DE7-96A8-EC9D8848D4A9}"/>
              </a:ext>
            </a:extLst>
          </p:cNvPr>
          <p:cNvSpPr txBox="1"/>
          <p:nvPr/>
        </p:nvSpPr>
        <p:spPr>
          <a:xfrm>
            <a:off x="10045147" y="335366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내부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반복문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7B5551-0398-4876-A8BB-24C0137A6470}"/>
              </a:ext>
            </a:extLst>
          </p:cNvPr>
          <p:cNvSpPr/>
          <p:nvPr/>
        </p:nvSpPr>
        <p:spPr>
          <a:xfrm>
            <a:off x="-1" y="517068"/>
            <a:ext cx="2734887" cy="965508"/>
          </a:xfrm>
          <a:prstGeom prst="rect">
            <a:avLst/>
          </a:prstGeom>
          <a:solidFill>
            <a:srgbClr val="954E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for</a:t>
            </a:r>
            <a:r>
              <a:rPr lang="ko-KR" altLang="en-US" sz="24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문 안의 </a:t>
            </a:r>
            <a:r>
              <a:rPr lang="en-US" altLang="ko-KR" sz="24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for</a:t>
            </a:r>
            <a:r>
              <a:rPr lang="ko-KR" altLang="en-US" sz="24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문</a:t>
            </a:r>
            <a:endParaRPr lang="en-US" altLang="ko-KR" sz="24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  <a:cs typeface="+mj-cs"/>
            </a:endParaRPr>
          </a:p>
          <a:p>
            <a:pPr algn="ctr"/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이중</a:t>
            </a:r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for</a:t>
            </a:r>
            <a:r>
              <a:rPr lang="ko-KR" altLang="en-US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문</a:t>
            </a:r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)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309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EEB7864-3E2A-4C9C-A96E-8E11D6917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442" y="1690688"/>
            <a:ext cx="10027804" cy="31728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54AC1A8-386C-4592-884D-847BE4A45E4E}"/>
              </a:ext>
            </a:extLst>
          </p:cNvPr>
          <p:cNvSpPr/>
          <p:nvPr/>
        </p:nvSpPr>
        <p:spPr>
          <a:xfrm>
            <a:off x="-1" y="517068"/>
            <a:ext cx="2734887" cy="965508"/>
          </a:xfrm>
          <a:prstGeom prst="rect">
            <a:avLst/>
          </a:prstGeom>
          <a:solidFill>
            <a:srgbClr val="954E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for</a:t>
            </a:r>
            <a:r>
              <a:rPr lang="ko-KR" altLang="en-US" sz="24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문 안의 </a:t>
            </a:r>
            <a:r>
              <a:rPr lang="en-US" altLang="ko-KR" sz="24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for</a:t>
            </a:r>
            <a:r>
              <a:rPr lang="ko-KR" altLang="en-US" sz="24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문</a:t>
            </a:r>
            <a:endParaRPr lang="en-US" altLang="ko-KR" sz="24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  <a:cs typeface="+mj-cs"/>
            </a:endParaRPr>
          </a:p>
          <a:p>
            <a:pPr algn="ctr"/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이중</a:t>
            </a:r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for</a:t>
            </a:r>
            <a:r>
              <a:rPr lang="ko-KR" altLang="en-US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문</a:t>
            </a:r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)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7837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FA25C1F-9F1A-4195-8E82-C06F061DB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9897"/>
            <a:ext cx="10377072" cy="16091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7692B3-3BC9-41C1-BD3F-86B404226FA7}"/>
              </a:ext>
            </a:extLst>
          </p:cNvPr>
          <p:cNvSpPr txBox="1"/>
          <p:nvPr/>
        </p:nvSpPr>
        <p:spPr>
          <a:xfrm>
            <a:off x="5138532" y="3766321"/>
            <a:ext cx="1619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</a:rPr>
              <a:t>총 </a:t>
            </a:r>
            <a:r>
              <a:rPr lang="en-US" altLang="ko-KR" sz="2800" dirty="0"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</a:rPr>
              <a:t>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A8CDED-5F6D-4FC5-A111-5602D5B5F5CC}"/>
              </a:ext>
            </a:extLst>
          </p:cNvPr>
          <p:cNvSpPr/>
          <p:nvPr/>
        </p:nvSpPr>
        <p:spPr>
          <a:xfrm>
            <a:off x="-1" y="517068"/>
            <a:ext cx="2734887" cy="965508"/>
          </a:xfrm>
          <a:prstGeom prst="rect">
            <a:avLst/>
          </a:prstGeom>
          <a:solidFill>
            <a:srgbClr val="954E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for</a:t>
            </a:r>
            <a:r>
              <a:rPr lang="ko-KR" altLang="en-US" sz="24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문 안의 </a:t>
            </a:r>
            <a:r>
              <a:rPr lang="en-US" altLang="ko-KR" sz="24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for</a:t>
            </a:r>
            <a:r>
              <a:rPr lang="ko-KR" altLang="en-US" sz="24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문</a:t>
            </a:r>
            <a:endParaRPr lang="en-US" altLang="ko-KR" sz="24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  <a:cs typeface="+mj-cs"/>
            </a:endParaRPr>
          </a:p>
          <a:p>
            <a:pPr algn="ctr"/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이중</a:t>
            </a:r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for</a:t>
            </a:r>
            <a:r>
              <a:rPr lang="ko-KR" altLang="en-US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문</a:t>
            </a:r>
            <a:r>
              <a:rPr lang="en-US" altLang="ko-KR" sz="20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)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3325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0C35DFC-8930-45EA-AFA4-9F2C6CE83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그림과 같은 실행 결과가 나오도록 해보세요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BDF72F-0B3A-4485-A519-9EA09E406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408" y="2556962"/>
            <a:ext cx="2729946" cy="28886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02AC34-1F34-4649-B878-C2ED2F046305}"/>
              </a:ext>
            </a:extLst>
          </p:cNvPr>
          <p:cNvSpPr txBox="1"/>
          <p:nvPr/>
        </p:nvSpPr>
        <p:spPr>
          <a:xfrm>
            <a:off x="838200" y="2967335"/>
            <a:ext cx="532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힌트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방금 전 출력을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로 바꾼다면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C7E129-5BD3-4957-92A7-06931725536E}"/>
              </a:ext>
            </a:extLst>
          </p:cNvPr>
          <p:cNvSpPr/>
          <p:nvPr/>
        </p:nvSpPr>
        <p:spPr>
          <a:xfrm>
            <a:off x="-1" y="517068"/>
            <a:ext cx="2734887" cy="965508"/>
          </a:xfrm>
          <a:prstGeom prst="rect">
            <a:avLst/>
          </a:prstGeom>
          <a:solidFill>
            <a:srgbClr val="954E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실습 </a:t>
            </a:r>
            <a:r>
              <a:rPr lang="en-US" altLang="ko-KR" sz="32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1</a:t>
            </a:r>
            <a:endParaRPr lang="ko-KR" altLang="en-US" sz="3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2D70DF-9695-48C7-BCDF-3AB68A0EB218}"/>
              </a:ext>
            </a:extLst>
          </p:cNvPr>
          <p:cNvSpPr txBox="1"/>
          <p:nvPr/>
        </p:nvSpPr>
        <p:spPr>
          <a:xfrm>
            <a:off x="9441212" y="3429000"/>
            <a:ext cx="191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 x 5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정사각형</a:t>
            </a:r>
          </a:p>
        </p:txBody>
      </p:sp>
    </p:spTree>
    <p:extLst>
      <p:ext uri="{BB962C8B-B14F-4D97-AF65-F5344CB8AC3E}">
        <p14:creationId xmlns:p14="http://schemas.microsoft.com/office/powerpoint/2010/main" val="67749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6254E-A030-4F90-84CC-8E40B7011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273" y="1557390"/>
            <a:ext cx="9005454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while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문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do – while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문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for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문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break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continue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3FFEDA-098C-4923-9FDE-3E83A6F34357}"/>
              </a:ext>
            </a:extLst>
          </p:cNvPr>
          <p:cNvSpPr/>
          <p:nvPr/>
        </p:nvSpPr>
        <p:spPr>
          <a:xfrm>
            <a:off x="-1" y="517068"/>
            <a:ext cx="2734887" cy="965508"/>
          </a:xfrm>
          <a:prstGeom prst="rect">
            <a:avLst/>
          </a:prstGeom>
          <a:solidFill>
            <a:srgbClr val="954E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목 차</a:t>
            </a:r>
            <a:endParaRPr lang="ko-KR" altLang="en-US" sz="3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58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BB35678-7111-4C83-8F5F-0CB68FCB0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316" y="1567771"/>
            <a:ext cx="5813368" cy="313027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EBBBC33-D366-498D-82CC-1EEB08575405}"/>
              </a:ext>
            </a:extLst>
          </p:cNvPr>
          <p:cNvSpPr/>
          <p:nvPr/>
        </p:nvSpPr>
        <p:spPr>
          <a:xfrm>
            <a:off x="-1" y="517068"/>
            <a:ext cx="2734887" cy="965508"/>
          </a:xfrm>
          <a:prstGeom prst="rect">
            <a:avLst/>
          </a:prstGeom>
          <a:solidFill>
            <a:srgbClr val="954E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실습 </a:t>
            </a:r>
            <a:r>
              <a:rPr lang="en-US" altLang="ko-KR" sz="32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1</a:t>
            </a:r>
            <a:endParaRPr lang="ko-KR" altLang="en-US" sz="3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323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B6CE4-11C8-4FED-86DE-C75E403DC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396" y="1482576"/>
            <a:ext cx="9105208" cy="3087197"/>
          </a:xfrm>
        </p:spPr>
        <p:txBody>
          <a:bodyPr/>
          <a:lstStyle/>
          <a:p>
            <a:pPr marL="0" indent="0">
              <a:buNone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while(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조건식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			for(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초기식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;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조건식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;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증감식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{					{</a:t>
            </a:r>
          </a:p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실행 문장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			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실행 문장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}					}	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8C104C-EFE2-482B-A6C7-6318843C9609}"/>
              </a:ext>
            </a:extLst>
          </p:cNvPr>
          <p:cNvSpPr/>
          <p:nvPr/>
        </p:nvSpPr>
        <p:spPr>
          <a:xfrm>
            <a:off x="-1" y="517068"/>
            <a:ext cx="2734887" cy="965508"/>
          </a:xfrm>
          <a:prstGeom prst="rect">
            <a:avLst/>
          </a:prstGeom>
          <a:solidFill>
            <a:srgbClr val="954E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while – for</a:t>
            </a:r>
          </a:p>
          <a:p>
            <a:pPr algn="ctr"/>
            <a:r>
              <a:rPr lang="ko-KR" altLang="en-US" sz="24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바꾸기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8228E4E-6BE4-457B-84A5-12F3C6CD41D1}"/>
              </a:ext>
            </a:extLst>
          </p:cNvPr>
          <p:cNvSpPr/>
          <p:nvPr/>
        </p:nvSpPr>
        <p:spPr>
          <a:xfrm>
            <a:off x="5170516" y="2793076"/>
            <a:ext cx="415636" cy="340822"/>
          </a:xfrm>
          <a:prstGeom prst="rightArrow">
            <a:avLst>
              <a:gd name="adj1" fmla="val 35366"/>
              <a:gd name="adj2" fmla="val 5731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66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608A68-27D8-4098-8FE1-7E4763C06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for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문을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while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문으로 바꿔보세요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E0DF55-366E-44DD-B9AC-83568E437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16" y="2657475"/>
            <a:ext cx="7705768" cy="17289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9CB193-EA62-4330-9DB7-CDD3FD31A725}"/>
              </a:ext>
            </a:extLst>
          </p:cNvPr>
          <p:cNvSpPr/>
          <p:nvPr/>
        </p:nvSpPr>
        <p:spPr>
          <a:xfrm>
            <a:off x="-1" y="517068"/>
            <a:ext cx="2734887" cy="965508"/>
          </a:xfrm>
          <a:prstGeom prst="rect">
            <a:avLst/>
          </a:prstGeom>
          <a:solidFill>
            <a:srgbClr val="954E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while – for</a:t>
            </a:r>
          </a:p>
          <a:p>
            <a:pPr algn="ctr"/>
            <a:r>
              <a:rPr lang="ko-KR" altLang="en-US" sz="24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바꾸기 실습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0494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3279123C-FA51-42AE-8C46-9A69F8EA1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630" y="1811628"/>
            <a:ext cx="7934739" cy="258646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72BE635-A4FB-4ABE-83AC-B7F0D0C29A42}"/>
              </a:ext>
            </a:extLst>
          </p:cNvPr>
          <p:cNvSpPr/>
          <p:nvPr/>
        </p:nvSpPr>
        <p:spPr>
          <a:xfrm>
            <a:off x="-1" y="517068"/>
            <a:ext cx="2734887" cy="965508"/>
          </a:xfrm>
          <a:prstGeom prst="rect">
            <a:avLst/>
          </a:prstGeom>
          <a:solidFill>
            <a:srgbClr val="954E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while – for</a:t>
            </a:r>
          </a:p>
          <a:p>
            <a:pPr algn="ctr"/>
            <a:r>
              <a:rPr lang="ko-KR" altLang="en-US" sz="24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바꾸기 실습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830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67460A5-2084-4E81-8B37-FC5629C1F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73" y="1825625"/>
            <a:ext cx="10834254" cy="360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break 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반복문이나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switch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문을 빠져 나갈 때 사용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break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이후의 문장을 실행하지 않고 반복문을 탈출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continue 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반복문에서 사용하며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반복문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끝으로 이동 할 때 사용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(continue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이후의 문장을 실행 하지 않고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	for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문은 </a:t>
            </a:r>
            <a:r>
              <a:rPr lang="ko-KR" alt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증감식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while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문은 조건식으로 이동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399F9F-1A25-4F7E-A027-0E0F87D84965}"/>
              </a:ext>
            </a:extLst>
          </p:cNvPr>
          <p:cNvSpPr/>
          <p:nvPr/>
        </p:nvSpPr>
        <p:spPr>
          <a:xfrm>
            <a:off x="-1" y="517068"/>
            <a:ext cx="2734887" cy="965508"/>
          </a:xfrm>
          <a:prstGeom prst="rect">
            <a:avLst/>
          </a:prstGeom>
          <a:solidFill>
            <a:srgbClr val="954E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break</a:t>
            </a:r>
            <a:r>
              <a:rPr lang="ko-KR" altLang="en-US" sz="24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 와 </a:t>
            </a:r>
            <a:r>
              <a:rPr lang="en-US" altLang="ko-KR" sz="24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continue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981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F29747D-568C-4FE8-A120-54AE148A7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174" y="1482576"/>
            <a:ext cx="6185452" cy="42312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A661193-6162-4B58-A673-5B474BEDA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348" y="2067815"/>
            <a:ext cx="2536406" cy="167172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6C51D8-9383-436A-8DA4-106583ED5D29}"/>
              </a:ext>
            </a:extLst>
          </p:cNvPr>
          <p:cNvSpPr/>
          <p:nvPr/>
        </p:nvSpPr>
        <p:spPr>
          <a:xfrm>
            <a:off x="-1" y="517068"/>
            <a:ext cx="2734887" cy="965508"/>
          </a:xfrm>
          <a:prstGeom prst="rect">
            <a:avLst/>
          </a:prstGeom>
          <a:solidFill>
            <a:srgbClr val="954E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break</a:t>
            </a:r>
            <a:r>
              <a:rPr lang="ko-KR" altLang="en-US" sz="24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 와 </a:t>
            </a:r>
            <a:r>
              <a:rPr lang="en-US" altLang="ko-KR" sz="24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continue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153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17AD9-588C-43EA-A6A5-797B02D0F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구구단을 출력하는 프로그램을 작성합니다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0</a:t>
            </a:r>
            <a:r>
              <a:rPr lang="ko-KR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을 입력 받기 전까지 반복 실행하며 사용자로부터 단을 입력 받아 출력합니다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99A4C5-06F0-4FFA-AE01-50D6A0C1B79B}"/>
              </a:ext>
            </a:extLst>
          </p:cNvPr>
          <p:cNvSpPr/>
          <p:nvPr/>
        </p:nvSpPr>
        <p:spPr>
          <a:xfrm>
            <a:off x="-1" y="517068"/>
            <a:ext cx="2734887" cy="965508"/>
          </a:xfrm>
          <a:prstGeom prst="rect">
            <a:avLst/>
          </a:prstGeom>
          <a:solidFill>
            <a:srgbClr val="954E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과제</a:t>
            </a:r>
            <a:endParaRPr lang="ko-KR" altLang="en-US" sz="3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686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17AD9-588C-43EA-A6A5-797B02D0F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이중 반복문을 이용해 별을 찍어봅시다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!!</a:t>
            </a:r>
            <a:endParaRPr lang="ko-KR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99A4C5-06F0-4FFA-AE01-50D6A0C1B79B}"/>
              </a:ext>
            </a:extLst>
          </p:cNvPr>
          <p:cNvSpPr/>
          <p:nvPr/>
        </p:nvSpPr>
        <p:spPr>
          <a:xfrm>
            <a:off x="-1" y="517068"/>
            <a:ext cx="2734887" cy="965508"/>
          </a:xfrm>
          <a:prstGeom prst="rect">
            <a:avLst/>
          </a:prstGeom>
          <a:solidFill>
            <a:srgbClr val="954E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과제</a:t>
            </a:r>
            <a:endParaRPr lang="ko-KR" altLang="en-US" sz="3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026592-367C-4D9E-B87F-DE1FCC6DD3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23679" y="2610854"/>
            <a:ext cx="2181726" cy="23421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BF6947-95FF-49A4-AF7A-FA371260B0E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50212" y="2420782"/>
            <a:ext cx="2358780" cy="253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4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17AD9-588C-43EA-A6A5-797B02D0F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23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알파벳을 입력 받아 출력하는 프로그램을 만들어 봅시다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99A4C5-06F0-4FFA-AE01-50D6A0C1B79B}"/>
              </a:ext>
            </a:extLst>
          </p:cNvPr>
          <p:cNvSpPr/>
          <p:nvPr/>
        </p:nvSpPr>
        <p:spPr>
          <a:xfrm>
            <a:off x="-1" y="517068"/>
            <a:ext cx="2734887" cy="965508"/>
          </a:xfrm>
          <a:prstGeom prst="rect">
            <a:avLst/>
          </a:prstGeom>
          <a:solidFill>
            <a:srgbClr val="954E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prstClr val="black"/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  <a:cs typeface="+mj-cs"/>
              </a:rPr>
              <a:t>과제</a:t>
            </a:r>
            <a:endParaRPr lang="ko-KR" altLang="en-US" sz="3200" dirty="0">
              <a:latin typeface="양재다운명조M" panose="02020603020101020101" pitchFamily="18" charset="-127"/>
              <a:ea typeface="양재다운명조M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C4CDD1-B4A6-4198-A752-F2E83D9A2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0778"/>
            <a:ext cx="8666527" cy="232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81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17AD9-588C-43EA-A6A5-797B02D0F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크기를 입력 받아 </a:t>
            </a:r>
            <a:r>
              <a:rPr lang="ko-KR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이중 반복문을 이용해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출력해 보세요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힌트</a:t>
            </a:r>
            <a:r>
              <a:rPr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바깥에서 중앙까지의 거리</a:t>
            </a:r>
            <a:r>
              <a:rPr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(P.S) </a:t>
            </a:r>
            <a:r>
              <a:rPr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풀 수 </a:t>
            </a:r>
            <a:r>
              <a:rPr lang="ko-KR" altLang="en-US" sz="2200">
                <a:latin typeface="굴림" panose="020B0600000101010101" pitchFamily="50" charset="-127"/>
                <a:ea typeface="굴림" panose="020B0600000101010101" pitchFamily="50" charset="-127"/>
              </a:rPr>
              <a:t>있는데 까지 </a:t>
            </a:r>
            <a:r>
              <a:rPr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풀어서 제출해주세요</a:t>
            </a:r>
            <a:r>
              <a:rPr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		(</a:t>
            </a:r>
            <a:r>
              <a:rPr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코드 베끼면 혼나요</a:t>
            </a:r>
            <a:r>
              <a:rPr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!!)</a:t>
            </a:r>
          </a:p>
          <a:p>
            <a:endParaRPr lang="ko-KR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99A4C5-06F0-4FFA-AE01-50D6A0C1B79B}"/>
              </a:ext>
            </a:extLst>
          </p:cNvPr>
          <p:cNvSpPr/>
          <p:nvPr/>
        </p:nvSpPr>
        <p:spPr>
          <a:xfrm>
            <a:off x="-1" y="517068"/>
            <a:ext cx="2734887" cy="965508"/>
          </a:xfrm>
          <a:prstGeom prst="rect">
            <a:avLst/>
          </a:prstGeom>
          <a:solidFill>
            <a:srgbClr val="954E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과제</a:t>
            </a:r>
            <a:endParaRPr lang="ko-KR" altLang="en-US" sz="3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674F94-29C6-4F58-AEFB-DA58454F6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603" y="2492643"/>
            <a:ext cx="2725304" cy="301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2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93C36-CE57-4F3B-AF78-C549DB82B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989" y="1825625"/>
            <a:ext cx="8418022" cy="4351338"/>
          </a:xfrm>
        </p:spPr>
        <p:txBody>
          <a:bodyPr/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조건이 만족할 때 까지 반복해서 실행하는 문장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for, while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등이 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6D9929-106E-49EA-889E-FDA911352D33}"/>
              </a:ext>
            </a:extLst>
          </p:cNvPr>
          <p:cNvSpPr/>
          <p:nvPr/>
        </p:nvSpPr>
        <p:spPr>
          <a:xfrm>
            <a:off x="-1" y="517068"/>
            <a:ext cx="2734887" cy="965508"/>
          </a:xfrm>
          <a:prstGeom prst="rect">
            <a:avLst/>
          </a:prstGeom>
          <a:solidFill>
            <a:srgbClr val="954E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반복문</a:t>
            </a:r>
            <a:endParaRPr lang="ko-KR" altLang="en-US" sz="3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963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F1A6E-2CEF-43D6-AC0B-43E5F20FD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3077" y="1825625"/>
            <a:ext cx="8096604" cy="2496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dirty="0">
                <a:latin typeface="굴림" panose="020B0600000101010101" pitchFamily="50" charset="-127"/>
                <a:ea typeface="굴림" panose="020B0600000101010101" pitchFamily="50" charset="-127"/>
              </a:rPr>
              <a:t>while</a:t>
            </a:r>
            <a:r>
              <a:rPr lang="ko-KR" altLang="en-US" sz="2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6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600" dirty="0">
                <a:latin typeface="굴림" panose="020B0600000101010101" pitchFamily="50" charset="-127"/>
                <a:ea typeface="굴림" panose="020B0600000101010101" pitchFamily="50" charset="-127"/>
              </a:rPr>
              <a:t>조건</a:t>
            </a:r>
            <a:r>
              <a:rPr lang="en-US" altLang="ko-KR" sz="26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6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26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sz="2600" dirty="0">
                <a:latin typeface="굴림" panose="020B0600000101010101" pitchFamily="50" charset="-127"/>
                <a:ea typeface="굴림" panose="020B0600000101010101" pitchFamily="50" charset="-127"/>
              </a:rPr>
              <a:t>실행 문장 </a:t>
            </a:r>
            <a:r>
              <a:rPr lang="en-US" altLang="ko-KR" sz="2600" dirty="0">
                <a:latin typeface="굴림" panose="020B0600000101010101" pitchFamily="50" charset="-127"/>
                <a:ea typeface="굴림" panose="020B0600000101010101" pitchFamily="50" charset="-127"/>
              </a:rPr>
              <a:t>			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//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반복되는 부분들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6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pPr marL="0" indent="0">
              <a:buNone/>
            </a:pPr>
            <a:r>
              <a:rPr lang="ko-KR" altLang="en-US" sz="2400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⑤ 조건에 맞지 않을 경우 탈출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8AD771-8BDE-4445-9B17-4892E37F2124}"/>
              </a:ext>
            </a:extLst>
          </p:cNvPr>
          <p:cNvSpPr/>
          <p:nvPr/>
        </p:nvSpPr>
        <p:spPr>
          <a:xfrm>
            <a:off x="-1" y="517068"/>
            <a:ext cx="2734887" cy="965508"/>
          </a:xfrm>
          <a:prstGeom prst="rect">
            <a:avLst/>
          </a:prstGeom>
          <a:solidFill>
            <a:srgbClr val="954E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while </a:t>
            </a:r>
            <a:r>
              <a:rPr lang="ko-KR" altLang="en-US" sz="3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문</a:t>
            </a:r>
            <a:endParaRPr lang="ko-KR" altLang="en-US" sz="3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53BBE-E872-42F5-9D3C-6E8A5F454FCA}"/>
              </a:ext>
            </a:extLst>
          </p:cNvPr>
          <p:cNvSpPr txBox="1"/>
          <p:nvPr/>
        </p:nvSpPr>
        <p:spPr>
          <a:xfrm>
            <a:off x="2949632" y="1402349"/>
            <a:ext cx="379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6"/>
                </a:solidFill>
              </a:rPr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0DCF30-AF82-467D-BFE9-9AC05EE40B0A}"/>
              </a:ext>
            </a:extLst>
          </p:cNvPr>
          <p:cNvSpPr txBox="1"/>
          <p:nvPr/>
        </p:nvSpPr>
        <p:spPr>
          <a:xfrm>
            <a:off x="2312319" y="2761816"/>
            <a:ext cx="379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6"/>
                </a:solidFill>
              </a:rPr>
              <a:t>②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3872CC-F545-4EF3-80BE-B59D129537E0}"/>
              </a:ext>
            </a:extLst>
          </p:cNvPr>
          <p:cNvSpPr txBox="1"/>
          <p:nvPr/>
        </p:nvSpPr>
        <p:spPr>
          <a:xfrm>
            <a:off x="4831580" y="2761816"/>
            <a:ext cx="466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6"/>
                </a:solidFill>
              </a:rPr>
              <a:t>③</a:t>
            </a:r>
          </a:p>
        </p:txBody>
      </p:sp>
      <p:sp>
        <p:nvSpPr>
          <p:cNvPr id="17" name="화살표: U자형 16">
            <a:extLst>
              <a:ext uri="{FF2B5EF4-FFF2-40B4-BE49-F238E27FC236}">
                <a16:creationId xmlns:a16="http://schemas.microsoft.com/office/drawing/2014/main" id="{7BDD93AE-EE04-4CE3-9D4C-E06F713822A5}"/>
              </a:ext>
            </a:extLst>
          </p:cNvPr>
          <p:cNvSpPr/>
          <p:nvPr/>
        </p:nvSpPr>
        <p:spPr>
          <a:xfrm rot="5400000" flipH="1">
            <a:off x="4127320" y="2399264"/>
            <a:ext cx="1168537" cy="239983"/>
          </a:xfrm>
          <a:prstGeom prst="uturnArrow">
            <a:avLst>
              <a:gd name="adj1" fmla="val 20078"/>
              <a:gd name="adj2" fmla="val 25000"/>
              <a:gd name="adj3" fmla="val 31928"/>
              <a:gd name="adj4" fmla="val 33359"/>
              <a:gd name="adj5" fmla="val 1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82C867-E8A1-4C5B-B078-B6C6E9300A05}"/>
              </a:ext>
            </a:extLst>
          </p:cNvPr>
          <p:cNvSpPr txBox="1"/>
          <p:nvPr/>
        </p:nvSpPr>
        <p:spPr>
          <a:xfrm>
            <a:off x="4831580" y="1704154"/>
            <a:ext cx="466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6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04186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83241680-AFFA-47E2-A028-EE8F790C9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213" y="1629294"/>
            <a:ext cx="7182048" cy="336218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30E24CF-BB00-4AE4-BB3D-C587D8836D17}"/>
              </a:ext>
            </a:extLst>
          </p:cNvPr>
          <p:cNvSpPr/>
          <p:nvPr/>
        </p:nvSpPr>
        <p:spPr>
          <a:xfrm>
            <a:off x="-1" y="517068"/>
            <a:ext cx="2734887" cy="965508"/>
          </a:xfrm>
          <a:prstGeom prst="rect">
            <a:avLst/>
          </a:prstGeom>
          <a:solidFill>
            <a:srgbClr val="954E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while </a:t>
            </a:r>
            <a:r>
              <a:rPr lang="ko-KR" altLang="en-US" sz="3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문</a:t>
            </a:r>
            <a:endParaRPr lang="ko-KR" altLang="en-US" sz="3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722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AB84DF0-8A25-4263-9A1A-FA9454C3B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949" y="1640518"/>
            <a:ext cx="7414102" cy="32458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7A86EE2-8825-446B-BA11-E35BB16A3D0F}"/>
              </a:ext>
            </a:extLst>
          </p:cNvPr>
          <p:cNvSpPr/>
          <p:nvPr/>
        </p:nvSpPr>
        <p:spPr>
          <a:xfrm>
            <a:off x="-1" y="517068"/>
            <a:ext cx="2734887" cy="965508"/>
          </a:xfrm>
          <a:prstGeom prst="rect">
            <a:avLst/>
          </a:prstGeom>
          <a:solidFill>
            <a:srgbClr val="954E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결과</a:t>
            </a:r>
            <a:endParaRPr lang="ko-KR" altLang="en-US" sz="3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05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9523456-1121-40B0-ADA3-61C679498448}"/>
              </a:ext>
            </a:extLst>
          </p:cNvPr>
          <p:cNvSpPr/>
          <p:nvPr/>
        </p:nvSpPr>
        <p:spPr>
          <a:xfrm>
            <a:off x="-1" y="517068"/>
            <a:ext cx="2734887" cy="965508"/>
          </a:xfrm>
          <a:prstGeom prst="rect">
            <a:avLst/>
          </a:prstGeom>
          <a:solidFill>
            <a:srgbClr val="954E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i</a:t>
            </a:r>
            <a:r>
              <a:rPr lang="en-US" altLang="ko-KR" sz="3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++?</a:t>
            </a:r>
            <a:endParaRPr lang="ko-KR" altLang="en-US" sz="3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2E8522-237F-47B4-91B4-D8A380A8E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166" y="1658978"/>
            <a:ext cx="8855668" cy="377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9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93C6853-BD63-4468-8DB0-7A6AD17A3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929" y="1541059"/>
            <a:ext cx="3505200" cy="46359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964EC4D-EDD2-4129-A633-B3303F4F0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317" y="1541059"/>
            <a:ext cx="3505200" cy="463591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9523456-1121-40B0-ADA3-61C679498448}"/>
              </a:ext>
            </a:extLst>
          </p:cNvPr>
          <p:cNvSpPr/>
          <p:nvPr/>
        </p:nvSpPr>
        <p:spPr>
          <a:xfrm>
            <a:off x="-1" y="517068"/>
            <a:ext cx="2734887" cy="965508"/>
          </a:xfrm>
          <a:prstGeom prst="rect">
            <a:avLst/>
          </a:prstGeom>
          <a:solidFill>
            <a:srgbClr val="954E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i</a:t>
            </a:r>
            <a:r>
              <a:rPr lang="en-US" altLang="ko-KR" sz="3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++?</a:t>
            </a:r>
            <a:endParaRPr lang="ko-KR" altLang="en-US" sz="3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685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B5F99-2F3E-421F-BCD2-D3CD6B1B6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변수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n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을 선언 하고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을 저장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반복문은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n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이하 일 때 까지 반복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n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씩 증가 시키며 한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줄씩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짝수만 출력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(if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사용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E9A9DA-AF63-41BA-AB8C-8421D26D8926}"/>
              </a:ext>
            </a:extLst>
          </p:cNvPr>
          <p:cNvSpPr/>
          <p:nvPr/>
        </p:nvSpPr>
        <p:spPr>
          <a:xfrm>
            <a:off x="-1" y="517068"/>
            <a:ext cx="2734887" cy="965508"/>
          </a:xfrm>
          <a:prstGeom prst="rect">
            <a:avLst/>
          </a:prstGeom>
          <a:solidFill>
            <a:srgbClr val="954EC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while </a:t>
            </a:r>
            <a:r>
              <a:rPr lang="ko-KR" altLang="en-US" sz="24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문 </a:t>
            </a:r>
            <a:r>
              <a:rPr lang="en-US" altLang="ko-KR" sz="24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- </a:t>
            </a:r>
            <a:r>
              <a:rPr lang="ko-KR" altLang="en-US" sz="24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rPr>
              <a:t>실습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111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268</Words>
  <Application>Microsoft Office PowerPoint</Application>
  <PresentationFormat>와이드스크린</PresentationFormat>
  <Paragraphs>107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굴림</vt:lpstr>
      <vt:lpstr>맑은 고딕</vt:lpstr>
      <vt:lpstr>양재다운명조M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 복 문</dc:title>
  <dc:creator>13</dc:creator>
  <cp:lastModifiedBy>dnjapdldnjsx@outlook.com</cp:lastModifiedBy>
  <cp:revision>87</cp:revision>
  <dcterms:created xsi:type="dcterms:W3CDTF">2019-03-22T05:53:38Z</dcterms:created>
  <dcterms:modified xsi:type="dcterms:W3CDTF">2019-03-28T14:11:14Z</dcterms:modified>
</cp:coreProperties>
</file>