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1"/>
  </p:notesMasterIdLst>
  <p:sldIdLst>
    <p:sldId id="299" r:id="rId2"/>
    <p:sldId id="257" r:id="rId3"/>
    <p:sldId id="300" r:id="rId4"/>
    <p:sldId id="301" r:id="rId5"/>
    <p:sldId id="282" r:id="rId6"/>
    <p:sldId id="283" r:id="rId7"/>
    <p:sldId id="284" r:id="rId8"/>
    <p:sldId id="266" r:id="rId9"/>
    <p:sldId id="280" r:id="rId10"/>
    <p:sldId id="296" r:id="rId11"/>
    <p:sldId id="290" r:id="rId12"/>
    <p:sldId id="267" r:id="rId13"/>
    <p:sldId id="286" r:id="rId14"/>
    <p:sldId id="287" r:id="rId15"/>
    <p:sldId id="269" r:id="rId16"/>
    <p:sldId id="297" r:id="rId17"/>
    <p:sldId id="288" r:id="rId18"/>
    <p:sldId id="298" r:id="rId19"/>
    <p:sldId id="268" r:id="rId20"/>
    <p:sldId id="262" r:id="rId21"/>
    <p:sldId id="273" r:id="rId22"/>
    <p:sldId id="263" r:id="rId23"/>
    <p:sldId id="274" r:id="rId24"/>
    <p:sldId id="291" r:id="rId25"/>
    <p:sldId id="293" r:id="rId26"/>
    <p:sldId id="276" r:id="rId27"/>
    <p:sldId id="279" r:id="rId28"/>
    <p:sldId id="289" r:id="rId29"/>
    <p:sldId id="30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030A0"/>
    <a:srgbClr val="E8F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476" autoAdjust="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A695-6A06-4536-B110-203EA538743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B6695-E047-4BC9-988D-BAF3F3B1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B6695-E047-4BC9-988D-BAF3F3B11F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6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비교연산자는 </a:t>
            </a:r>
            <a:r>
              <a:rPr lang="en-US" altLang="ko-KR" dirty="0"/>
              <a:t>1</a:t>
            </a:r>
            <a:r>
              <a:rPr lang="ko-KR" altLang="en-US" dirty="0"/>
              <a:t>주차에 교육을 한번 했으므로 간단하게 설명하고 넘어갈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B6695-E047-4BC9-988D-BAF3F3B11F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True </a:t>
            </a:r>
            <a:r>
              <a:rPr lang="ko-KR" altLang="en-US" dirty="0"/>
              <a:t>는 참</a:t>
            </a:r>
            <a:r>
              <a:rPr lang="en-US" altLang="ko-KR" dirty="0"/>
              <a:t>, false</a:t>
            </a:r>
            <a:r>
              <a:rPr lang="ko-KR" altLang="en-US" dirty="0"/>
              <a:t> 는 거짓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B6695-E047-4BC9-988D-BAF3F3B11F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8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B6695-E047-4BC9-988D-BAF3F3B11F4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2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EC206-8E79-44D1-BB1B-CCF4D9C37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47E4B-AEED-4613-A158-41A4046BC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C1A29-FFE1-4C07-B76A-6988F0EA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1CCF9-DB21-44CB-B89B-A8B2EC0F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98DAB-C6B9-4649-A8D2-A1CA0FB1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7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652AE-4A68-4043-B047-AD627D06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58DD5-CA3E-47B6-BA70-51CE476F1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730A6-A7B5-4625-941A-E7167AE8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4540E-41FF-4C84-ACEE-81CF54A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01474-4CEE-4D60-A94F-3B376B80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7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C0845-3E39-436C-B6DB-9D97E1BAF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F63DB-53DC-4909-AF66-71FA35AC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35436-FC8F-469D-ACBD-ADE9CFED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9DE8F-2825-461D-8C30-959108D7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32612-B32F-4822-8D78-53009B9D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4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B6388-7695-4993-BBB0-590841BE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4D8A0-8AA8-43D3-B32D-7A9585AF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92010-079D-4DFF-AB67-6E7504DB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ADE8C-6ABE-447A-8FC9-260CB9A5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61169-4C7E-499F-AF85-4A1D821C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2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768F-E132-4A8A-8BC7-1CF417FE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F7FA1-ECAC-47EF-BCA6-F37BF9DC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DB268-BC22-48F9-8C2A-E038AF2B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0DE7F-7CC4-4C6D-B6E2-CD6F4D52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49E1F-84FC-4D8D-A9FC-E602EB1F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15EF5-5F98-4665-9636-3E2F2581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041A4-D317-42DA-A5ED-414DBA0DF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815A6-0037-4D94-AF73-10E476A66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09E1B-A312-49CF-813E-314A9D53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6E344-DAFA-4A43-B287-8BF6AE4C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8367B5-8B6A-4970-9717-4BDEE603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4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C4F3-75A9-4639-8298-5CB0FDCE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CFCBE-83B9-4842-A11B-6E1137A3B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ED5BD-4F77-4940-BB8E-7AC6F73F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E3C880-FD17-43CE-9086-F504DC314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0A934B-3FFE-4B53-ABAE-C03020D31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2D481-F98D-4E51-AC03-C5A0AD99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35D6E-5FFB-474D-9896-D47708CB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ED957D-5296-4581-8006-1F484AE9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0161C-1228-4878-8735-F94ED94C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84085-A676-47F2-A944-E8A180C5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58165B-31D8-4F70-8901-4CABB3A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89A1AA-41C3-4169-A23C-8FFC8169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4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7E8DC6-C1A2-4EA2-862A-154F0B1B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52EC9-A078-4BBE-B530-349C75E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1F895-93C7-48BF-8E94-E5C7161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23336-C4CB-40E3-A206-ABF75367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BBD6C-9E82-4D0B-BE44-8953EDCF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B44A8-F81A-4376-B9EE-A3302B600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FBB00-225F-49B1-99DD-D667A6B1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B8935-7A88-49D0-993B-C3370EE0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CB078-1895-44A9-8BBB-D849CDE9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48544-AE3C-4EBD-A1A8-B9216DE6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5423BE-61EF-4B67-98F2-428791E07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74F365-6AFA-4731-8851-5CB75EA1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DF12C8-081E-47BC-9736-EE297333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1666A-85B9-499D-9D68-BE0E7471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19DF27-33D0-478F-AE77-8AA93F77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6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44B720-C4BC-462C-A1D3-F8FA3131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B6D08-0171-4D93-AC50-3FDE249C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8C029-4DFF-4DA8-8722-5A866A36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8C3C-E87D-4231-9888-281B7F31DB2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A6D71-4781-4888-B89D-F2C87AE7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AA68C-EABC-43D5-B3A6-F833D1D55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9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91233" y="1041661"/>
            <a:ext cx="4009534" cy="143497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 건 문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81905"/>
            <a:ext cx="9144000" cy="2534813"/>
          </a:xfrm>
        </p:spPr>
        <p:txBody>
          <a:bodyPr anchor="ctr">
            <a:normAutofit lnSpcReduction="10000"/>
          </a:bodyPr>
          <a:lstStyle/>
          <a:p>
            <a:pPr algn="r">
              <a:lnSpc>
                <a:spcPct val="100000"/>
              </a:lnSpc>
            </a:pP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</a:rPr>
              <a:t>라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</a:rPr>
              <a:t>떼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20185108  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길병헌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카톡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zsewa0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2000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zsewa0@gmail.com</a:t>
            </a:r>
            <a:endParaRPr lang="en-US" altLang="ko-KR" sz="2000" dirty="0">
              <a:solidFill>
                <a:srgbClr val="C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질문 환영환영 대환영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Question welcome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welcome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Bigwelcome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4198DF-5030-4105-B44B-C9AF48C1AB0E}"/>
              </a:ext>
            </a:extLst>
          </p:cNvPr>
          <p:cNvSpPr/>
          <p:nvPr/>
        </p:nvSpPr>
        <p:spPr>
          <a:xfrm>
            <a:off x="3985657" y="1183064"/>
            <a:ext cx="4220686" cy="1152164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1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삼항연산자에 대한 이미지 검색결과">
            <a:extLst>
              <a:ext uri="{FF2B5EF4-FFF2-40B4-BE49-F238E27FC236}">
                <a16:creationId xmlns:a16="http://schemas.microsoft.com/office/drawing/2014/main" id="{B91B01A4-8178-49B0-9C6A-8913370EDF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31" y="1378431"/>
            <a:ext cx="7824537" cy="41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1D5E9C-4B10-4613-BADD-8183B0A851ED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AE3BE23-116B-4CAF-B333-5B5C28DD05AF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삼항연산자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61A57B-505F-448C-A394-371917E44574}"/>
              </a:ext>
            </a:extLst>
          </p:cNvPr>
          <p:cNvSpPr/>
          <p:nvPr/>
        </p:nvSpPr>
        <p:spPr>
          <a:xfrm>
            <a:off x="2311400" y="2494443"/>
            <a:ext cx="2463800" cy="120650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39670A-A898-40F5-A8EB-88C62382371F}"/>
              </a:ext>
            </a:extLst>
          </p:cNvPr>
          <p:cNvSpPr/>
          <p:nvPr/>
        </p:nvSpPr>
        <p:spPr>
          <a:xfrm>
            <a:off x="5511800" y="2615093"/>
            <a:ext cx="965200" cy="9652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AF1F33-61F2-453C-AD18-CF8766D68598}"/>
              </a:ext>
            </a:extLst>
          </p:cNvPr>
          <p:cNvSpPr/>
          <p:nvPr/>
        </p:nvSpPr>
        <p:spPr>
          <a:xfrm>
            <a:off x="7112000" y="2615093"/>
            <a:ext cx="965200" cy="9652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1D35D-B40A-44F8-A158-5900FA15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간단한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if-else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삼항연산자로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표현할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DACA35-A2D7-4B7B-9B37-BDC3A145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5580"/>
            <a:ext cx="10141268" cy="13868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473971-2857-462B-819D-D039A79A5EE3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25B5F0B-3BE2-465A-B540-D481D2D21AB9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삼항연산자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4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DAEA15E-2D92-48F5-85B3-20CD4FE6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395657"/>
            <a:ext cx="6985000" cy="37364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EC69BF-6426-4C45-8AFC-B1559C84BB86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25692B-3E3B-499D-B2F6-90BE9F77D9D6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else 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81694-31E7-47AE-905C-5F4B1337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699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num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이라는 변수를 선언합니다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정수 하나를 입력 받아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num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에 저장합니다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num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보다 크면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양수입니다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.”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num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보다 작으면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음수입니다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.”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num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“0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.”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5CD115-B699-48FB-ABC5-CDC649B01580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F4B606-AFC6-4243-9FFE-6E2CEA3748F1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2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BBB2A3F-C345-4A31-8854-65583090B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35"/>
          <a:stretch/>
        </p:blipFill>
        <p:spPr>
          <a:xfrm>
            <a:off x="1054100" y="1232694"/>
            <a:ext cx="5913120" cy="43926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9E8E92-47E9-4CEF-BFE9-BB73DC3C6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1690688"/>
            <a:ext cx="3901440" cy="11178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2EAE7A-0975-4FB4-B733-F04EEF7C7120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334D3C9-AC3B-47AB-A553-297159E843AD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2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1DF6F92-09B1-410D-941F-EA590B12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550227"/>
            <a:ext cx="7848600" cy="49540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F41EA0-C0AB-463B-AF6F-5804A68A819D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1E2F0CD-94AB-46EC-8326-72FDF86B300F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개의 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else 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90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FE021-033C-40BF-BC49-41A20F17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변수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score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선언하고 점수를 입력 받아 저장해주자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방금 배운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if, else if, else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활용해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90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점 이상은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‘A’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80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점 이상은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‘B’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60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점 이상은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‘C’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점 이상은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‘D’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점 이하는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‘F’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출력하는 프로그램을 만들어 봅시다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CB3B8F-1159-425D-B4FE-0E2352372E5C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5390E90-C8D0-4F48-8F9E-382963BD1E8F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64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5CA313-C781-4114-9E9C-2779E9CCB620}"/>
              </a:ext>
            </a:extLst>
          </p:cNvPr>
          <p:cNvGrpSpPr/>
          <p:nvPr/>
        </p:nvGrpSpPr>
        <p:grpSpPr>
          <a:xfrm>
            <a:off x="7725691" y="1123443"/>
            <a:ext cx="3007785" cy="2305557"/>
            <a:chOff x="6990401" y="50694"/>
            <a:chExt cx="3007785" cy="23055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B212EB0-AAE1-44EC-B9BE-1666C2C96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0403" y="50694"/>
              <a:ext cx="3007783" cy="74676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D9FEC82-20D8-46C8-B8F5-DE8DE406A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0402" y="741574"/>
              <a:ext cx="3007783" cy="8089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E656229-8D90-420C-A677-9284AA38B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0401" y="1604305"/>
              <a:ext cx="3007783" cy="75194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3D61F6-DB6B-488A-B38F-5A21CC625AE9}"/>
              </a:ext>
            </a:extLst>
          </p:cNvPr>
          <p:cNvGrpSpPr/>
          <p:nvPr/>
        </p:nvGrpSpPr>
        <p:grpSpPr>
          <a:xfrm>
            <a:off x="566301" y="162564"/>
            <a:ext cx="5769997" cy="6532872"/>
            <a:chOff x="208083" y="162564"/>
            <a:chExt cx="5769997" cy="65328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980CC58-97F9-40A0-BDFD-28464A43C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083" y="390888"/>
              <a:ext cx="5769997" cy="630454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F12954-0F6E-4C0D-BF05-ECD198FC8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5218" y="162564"/>
              <a:ext cx="3326968" cy="261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7E97F68-F0ED-4F2D-8C0C-4A97BF157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30" y="1197620"/>
            <a:ext cx="4551947" cy="50129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46FF48-21DE-4350-879C-780C376E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155" y="1197620"/>
            <a:ext cx="944880" cy="30314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1371E8-5F3F-4F6B-8F36-8324378890EE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13100E-ED2D-49B7-B203-E64389D40242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굳이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else if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여러 개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247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97BB69C-C387-4EF8-925F-D814330DA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0"/>
          <a:stretch/>
        </p:blipFill>
        <p:spPr>
          <a:xfrm>
            <a:off x="1926060" y="1605847"/>
            <a:ext cx="8339879" cy="30321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4B63DC-5EA2-4B8B-B8A0-7C84884AD0A6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00038A9-87EF-4899-A8B2-38B7726E9963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 안의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485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F7A2F4-5D5C-4570-8119-7E0B78F0B176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327834"/>
            <a:ext cx="1828802" cy="86978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5F93A0-BAC9-4E15-8182-F773332F24BD}"/>
              </a:ext>
            </a:extLst>
          </p:cNvPr>
          <p:cNvSpPr/>
          <p:nvPr/>
        </p:nvSpPr>
        <p:spPr>
          <a:xfrm>
            <a:off x="1345806" y="1259175"/>
            <a:ext cx="950038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if</a:t>
            </a:r>
          </a:p>
          <a:p>
            <a:pPr algn="ctr"/>
            <a:r>
              <a:rPr lang="en-US" altLang="ko-KR" sz="3200" b="1" dirty="0">
                <a:ln w="0"/>
                <a:solidFill>
                  <a:srgbClr val="AC75D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else if</a:t>
            </a:r>
          </a:p>
          <a:p>
            <a:pPr algn="ctr"/>
            <a:r>
              <a:rPr lang="en-US" altLang="ko-KR" sz="3200" b="1" dirty="0">
                <a:ln w="0"/>
                <a:solidFill>
                  <a:srgbClr val="AC75D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else</a:t>
            </a:r>
          </a:p>
          <a:p>
            <a:pPr algn="ctr"/>
            <a:endParaRPr lang="en-US" altLang="ko-KR" sz="24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ko-KR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switch</a:t>
            </a:r>
          </a:p>
          <a:p>
            <a:pPr algn="ctr"/>
            <a:r>
              <a:rPr lang="en-US" altLang="ko-KR" sz="3200" b="1" dirty="0">
                <a:ln w="0"/>
                <a:solidFill>
                  <a:srgbClr val="AC75D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case</a:t>
            </a:r>
          </a:p>
          <a:p>
            <a:pPr algn="ctr"/>
            <a:r>
              <a:rPr lang="en-US" altLang="ko-KR" sz="3200" b="1" dirty="0">
                <a:ln w="0"/>
                <a:solidFill>
                  <a:srgbClr val="AC75D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break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1833B6-1957-458E-80A9-18943882EC97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345806" y="3152001"/>
            <a:ext cx="95003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EA0864-15A4-4E6A-B635-D52AF9F4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478" y="1423013"/>
            <a:ext cx="510304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변수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case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1: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실행문장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break;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case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2: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실행문장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break;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…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default: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실행문장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break;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7661F-03E2-4E1D-BE93-3559F020EAB0}"/>
              </a:ext>
            </a:extLst>
          </p:cNvPr>
          <p:cNvSpPr txBox="1"/>
          <p:nvPr/>
        </p:nvSpPr>
        <p:spPr>
          <a:xfrm>
            <a:off x="6346282" y="2782669"/>
            <a:ext cx="460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ko-KR" altLang="en-US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여러 개 사용가능</a:t>
            </a:r>
            <a:endParaRPr lang="en-US" altLang="ko-KR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if-else</a:t>
            </a:r>
            <a:r>
              <a:rPr lang="ko-KR" altLang="en-US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r>
              <a:rPr lang="ko-KR" altLang="en-US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비슷한 개념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C2FA64-95C8-4D28-B3F0-3EE00BDED5A3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727D69C-185E-4F00-86BB-68F956D04E92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switch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case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4174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89D4EC0-243A-427F-B1E0-632EEBFD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5953"/>
            <a:ext cx="7787640" cy="48015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8F00114-83CB-48EC-B9BC-1B0ACC31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0" y="2677596"/>
            <a:ext cx="2830654" cy="4960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4F3075-5C49-48E8-8129-642ADBCB9A4C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DBEFFC3-DA0A-4CE3-A208-812992116796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switch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case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25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F995B8-B04E-4F21-B0BE-85BBDE3128BE}"/>
              </a:ext>
            </a:extLst>
          </p:cNvPr>
          <p:cNvSpPr txBox="1"/>
          <p:nvPr/>
        </p:nvSpPr>
        <p:spPr>
          <a:xfrm>
            <a:off x="2209800" y="1715302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반복문이나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문을 빠져나가는 역할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다음 수업인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반복문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수업에서 자세히 설명할 예정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E8ECB-4B20-4458-937B-A14077E55F4B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F0BE27-1DC5-4E9A-88F8-19384E6B7C15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break?</a:t>
            </a:r>
          </a:p>
        </p:txBody>
      </p:sp>
    </p:spTree>
    <p:extLst>
      <p:ext uri="{BB962C8B-B14F-4D97-AF65-F5344CB8AC3E}">
        <p14:creationId xmlns:p14="http://schemas.microsoft.com/office/powerpoint/2010/main" val="314991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7B74F83-48F1-4772-91C7-F043CACE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75" y="1582828"/>
            <a:ext cx="6914456" cy="3130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3A0B99-4662-4482-B994-D606BBA7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52" y="1690687"/>
            <a:ext cx="4727841" cy="13255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58D81C-FD77-45F7-9623-85A15E1438B7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B440F6D-ED2C-4E02-97D4-A160AC6CC94C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break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없다면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58D7AF-399C-437B-BDD6-B20DB9F60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2152"/>
            <a:ext cx="5627427" cy="3567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EF8A61-AD3B-49E4-B63B-966E291B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43" y="528555"/>
            <a:ext cx="3869682" cy="51548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EDFD8-8A49-4786-9F2A-53E01AD5FF84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244967D-4366-4A7E-952E-BCCE32E2F272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case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개 사용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19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2E95D84-5507-451D-B60B-748A7DE6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6" y="1459546"/>
            <a:ext cx="5853534" cy="3609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407A3-D02E-4304-B60C-745EEC36A28C}"/>
              </a:ext>
            </a:extLst>
          </p:cNvPr>
          <p:cNvSpPr txBox="1"/>
          <p:nvPr/>
        </p:nvSpPr>
        <p:spPr>
          <a:xfrm>
            <a:off x="4050383" y="828288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 가능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문자열도 사용가능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B26D69-E69D-4E40-8E27-271B56D78C9B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D7B104D-6F6B-491F-853F-5E80F4E8CBDC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switch – if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바꿔쓰기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문자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B4F489-AF29-40A6-B4FF-EB00B356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68" y="1459546"/>
            <a:ext cx="6081232" cy="31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3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FBEC8B-A529-412D-A2B2-1CCFF7514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6" y="754260"/>
            <a:ext cx="5040548" cy="4715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3AC4F62-600F-4930-96BC-2B1BC615F764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43697DD-A792-4A01-98AA-79E3FCF6FA08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switch – if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바꿔쓰기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정수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A9E61-1FE6-447A-9350-34CA9E462B73}"/>
              </a:ext>
            </a:extLst>
          </p:cNvPr>
          <p:cNvSpPr txBox="1"/>
          <p:nvPr/>
        </p:nvSpPr>
        <p:spPr>
          <a:xfrm>
            <a:off x="369488" y="1918803"/>
            <a:ext cx="3072974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if, else if, else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이용해 바꿔보자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7B2F4E-F7D4-4683-8096-8350A4F4E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6" y="762727"/>
            <a:ext cx="5900396" cy="49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9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0903DB8-570D-42D8-8BAF-A45A3D05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4" y="1369862"/>
            <a:ext cx="5876212" cy="34266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C5E3AE-7C32-4D17-84EC-3B258F7CE7C4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9BE49F8-E5F2-4B90-B8A9-C459D09D3758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switch – if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바꿔쓰기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실수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027C5D-A065-4336-BECD-4C085567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64" y="1197620"/>
            <a:ext cx="5805488" cy="3874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1128AE-5B4E-408A-B110-B638888ABE37}"/>
              </a:ext>
            </a:extLst>
          </p:cNvPr>
          <p:cNvSpPr txBox="1"/>
          <p:nvPr/>
        </p:nvSpPr>
        <p:spPr>
          <a:xfrm>
            <a:off x="4926528" y="729743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실수형 불가능</a:t>
            </a:r>
          </a:p>
        </p:txBody>
      </p:sp>
    </p:spTree>
    <p:extLst>
      <p:ext uri="{BB962C8B-B14F-4D97-AF65-F5344CB8AC3E}">
        <p14:creationId xmlns:p14="http://schemas.microsoft.com/office/powerpoint/2010/main" val="4265214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EA3171-1D26-4A8C-B4B3-26672385CBA6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B1391B8-6075-41CF-A61A-721534F4CEB9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DF257C-DEE7-45B1-A06C-A52DC6A79131}"/>
              </a:ext>
            </a:extLst>
          </p:cNvPr>
          <p:cNvGrpSpPr/>
          <p:nvPr/>
        </p:nvGrpSpPr>
        <p:grpSpPr>
          <a:xfrm>
            <a:off x="652703" y="1407671"/>
            <a:ext cx="10905066" cy="1859868"/>
            <a:chOff x="643467" y="1444617"/>
            <a:chExt cx="10905066" cy="18598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FEA8F9-E437-4835-A5EF-8D2EBBB83575}"/>
                </a:ext>
              </a:extLst>
            </p:cNvPr>
            <p:cNvSpPr txBox="1"/>
            <p:nvPr/>
          </p:nvSpPr>
          <p:spPr>
            <a:xfrm>
              <a:off x="643467" y="1444617"/>
              <a:ext cx="10905066" cy="1859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1. 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월을 </a:t>
              </a:r>
              <a:r>
                <a:rPr lang="ko-KR" altLang="en-US" sz="2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입력받아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30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일이 달인지</a:t>
              </a: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, 31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인지 잘못 입력하였는지 판단하여 출력</a:t>
              </a:r>
              <a:endPara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D832DBD-A578-4C67-B229-996D7604DD2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2317748"/>
              <a:ext cx="3323826" cy="74929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BBBCC03-1A52-4D52-BC89-97F26E68502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338029" y="2317749"/>
              <a:ext cx="3483234" cy="749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39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EA3171-1D26-4A8C-B4B3-26672385CBA6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B1391B8-6075-41CF-A61A-721534F4CEB9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1600" y="1407600"/>
            <a:ext cx="10905066" cy="2207308"/>
            <a:chOff x="826347" y="1548360"/>
            <a:chExt cx="10905066" cy="22073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FB799-C20E-48D5-889A-3A5D67829092}"/>
                </a:ext>
              </a:extLst>
            </p:cNvPr>
            <p:cNvSpPr txBox="1"/>
            <p:nvPr/>
          </p:nvSpPr>
          <p:spPr>
            <a:xfrm>
              <a:off x="826347" y="1548360"/>
              <a:ext cx="10905066" cy="122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2. 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문자를 입력 받아 알파벳인지 확인하고 아니면 알파벳이 아닙니다</a:t>
              </a: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출력</a:t>
              </a:r>
              <a:endPara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   </a:t>
              </a: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대</a:t>
              </a: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 . 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소문자 구별하여 출력합니다</a:t>
              </a: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3D994-309A-4AD4-8F1F-B42812CBFF2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02291" y="3098009"/>
              <a:ext cx="2416898" cy="65765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063BFFB-A27E-4DDC-852A-1704D704D77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96341" y="3098009"/>
              <a:ext cx="2565078" cy="65418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AAA241C-B6E0-405F-9A90-99C3A169F24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38571" y="3098009"/>
              <a:ext cx="2547859" cy="654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5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198FD7-1489-4C32-9E4E-21BF721612D9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DC5A78-835B-4E51-BE3B-F8B941EF636F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조건문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318530-3053-4F94-8DAF-3D7ACAAE8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r="18672"/>
          <a:stretch/>
        </p:blipFill>
        <p:spPr>
          <a:xfrm>
            <a:off x="201637" y="1368990"/>
            <a:ext cx="4034414" cy="5161176"/>
          </a:xfrm>
          <a:prstGeom prst="rect">
            <a:avLst/>
          </a:prstGeom>
        </p:spPr>
      </p:pic>
      <p:sp>
        <p:nvSpPr>
          <p:cNvPr id="15" name="설명선: 아래쪽 화살표 14">
            <a:extLst>
              <a:ext uri="{FF2B5EF4-FFF2-40B4-BE49-F238E27FC236}">
                <a16:creationId xmlns:a16="http://schemas.microsoft.com/office/drawing/2014/main" id="{3EAD7936-40F5-4FFA-B934-FC08949666CB}"/>
              </a:ext>
            </a:extLst>
          </p:cNvPr>
          <p:cNvSpPr/>
          <p:nvPr/>
        </p:nvSpPr>
        <p:spPr>
          <a:xfrm>
            <a:off x="4586282" y="1702855"/>
            <a:ext cx="1768026" cy="980388"/>
          </a:xfrm>
          <a:prstGeom prst="downArrowCallout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</a:t>
            </a:r>
            <a:r>
              <a:rPr lang="ko-KR" altLang="en-US" dirty="0"/>
              <a:t>원을 넣고</a:t>
            </a:r>
            <a:endParaRPr lang="en-US" altLang="ko-KR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F857CD3-F54A-459E-8FA9-5BFB58B11EC9}"/>
              </a:ext>
            </a:extLst>
          </p:cNvPr>
          <p:cNvSpPr/>
          <p:nvPr/>
        </p:nvSpPr>
        <p:spPr>
          <a:xfrm>
            <a:off x="4748386" y="4704139"/>
            <a:ext cx="1744016" cy="790698"/>
          </a:xfrm>
          <a:prstGeom prst="homePlate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음료수가 </a:t>
            </a:r>
            <a:endParaRPr lang="en-US" altLang="ko-KR" dirty="0"/>
          </a:p>
          <a:p>
            <a:pPr algn="ctr"/>
            <a:r>
              <a:rPr lang="ko-KR" altLang="en-US" dirty="0"/>
              <a:t>나온다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79748C5-3CF3-4862-AEAA-22E82C525B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386" y="992724"/>
            <a:ext cx="1347614" cy="65636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B3F577-5A6C-49A2-99C4-742F42391157}"/>
              </a:ext>
            </a:extLst>
          </p:cNvPr>
          <p:cNvSpPr/>
          <p:nvPr/>
        </p:nvSpPr>
        <p:spPr>
          <a:xfrm>
            <a:off x="4331040" y="2724785"/>
            <a:ext cx="2258296" cy="87904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1000</a:t>
            </a:r>
            <a:r>
              <a:rPr lang="ko-KR" altLang="en-US" dirty="0">
                <a:solidFill>
                  <a:srgbClr val="7030A0"/>
                </a:solidFill>
              </a:rPr>
              <a:t>원 이하의 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ko-KR" altLang="en-US" dirty="0">
                <a:solidFill>
                  <a:srgbClr val="7030A0"/>
                </a:solidFill>
              </a:rPr>
              <a:t>음료수가 있을 경우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531D28-796A-40F0-B318-87540702CE5C}"/>
              </a:ext>
            </a:extLst>
          </p:cNvPr>
          <p:cNvSpPr/>
          <p:nvPr/>
        </p:nvSpPr>
        <p:spPr>
          <a:xfrm>
            <a:off x="4331040" y="3714462"/>
            <a:ext cx="2258296" cy="87904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음료수를 고른다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DB8E9DB-4A88-4AFA-BB15-632F17914C74}"/>
              </a:ext>
            </a:extLst>
          </p:cNvPr>
          <p:cNvSpPr txBox="1">
            <a:spLocks/>
          </p:cNvSpPr>
          <p:nvPr/>
        </p:nvSpPr>
        <p:spPr>
          <a:xfrm>
            <a:off x="7149168" y="1798835"/>
            <a:ext cx="4429929" cy="2150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조건에 따라서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여러 개의 선택지 중 하나를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선택해야 하는 경우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사용되는 문장</a:t>
            </a:r>
          </a:p>
        </p:txBody>
      </p:sp>
    </p:spTree>
    <p:extLst>
      <p:ext uri="{BB962C8B-B14F-4D97-AF65-F5344CB8AC3E}">
        <p14:creationId xmlns:p14="http://schemas.microsoft.com/office/powerpoint/2010/main" val="17989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2D9BD7-9C18-4E08-ABF8-C0B3BE97A60D}"/>
              </a:ext>
            </a:extLst>
          </p:cNvPr>
          <p:cNvSpPr txBox="1"/>
          <p:nvPr/>
        </p:nvSpPr>
        <p:spPr>
          <a:xfrm>
            <a:off x="8360632" y="1684551"/>
            <a:ext cx="2249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if(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조건식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실행문장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실행문장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50EAC-0F0C-4D42-B795-40FA2C7BD63D}"/>
              </a:ext>
            </a:extLst>
          </p:cNvPr>
          <p:cNvSpPr txBox="1"/>
          <p:nvPr/>
        </p:nvSpPr>
        <p:spPr>
          <a:xfrm>
            <a:off x="5602243" y="1690688"/>
            <a:ext cx="210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if(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조건식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실행문장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7CDB4-2621-4CDD-8FD4-F1BC69FDBC05}"/>
              </a:ext>
            </a:extLst>
          </p:cNvPr>
          <p:cNvSpPr txBox="1"/>
          <p:nvPr/>
        </p:nvSpPr>
        <p:spPr>
          <a:xfrm>
            <a:off x="5486400" y="616929"/>
            <a:ext cx="44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문은 단독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와 함께 사용 가능하다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1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</a:t>
            </a:r>
            <a:r>
              <a:rPr lang="en-US" altLang="ko-KR" b="1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else</a:t>
            </a:r>
            <a:r>
              <a:rPr lang="ko-KR" altLang="en-US" b="1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단독으로 사용할 수 없다</a:t>
            </a:r>
            <a:r>
              <a:rPr lang="en-US" altLang="ko-KR" b="1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CCBA1-3EEA-49AD-9FA8-AFEA9AE04812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A9ABBB-AD15-45FC-9F59-45D16B6EDE7A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if-else 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</a:t>
            </a:r>
            <a:endParaRPr lang="ko-KR" altLang="en-US" dirty="0"/>
          </a:p>
        </p:txBody>
      </p:sp>
      <p:sp>
        <p:nvSpPr>
          <p:cNvPr id="11" name="설명선: 아래쪽 화살표 10">
            <a:extLst>
              <a:ext uri="{FF2B5EF4-FFF2-40B4-BE49-F238E27FC236}">
                <a16:creationId xmlns:a16="http://schemas.microsoft.com/office/drawing/2014/main" id="{10140BB4-9532-44FE-BEB9-5067091739D1}"/>
              </a:ext>
            </a:extLst>
          </p:cNvPr>
          <p:cNvSpPr/>
          <p:nvPr/>
        </p:nvSpPr>
        <p:spPr>
          <a:xfrm>
            <a:off x="1669283" y="1398055"/>
            <a:ext cx="1768026" cy="980388"/>
          </a:xfrm>
          <a:prstGeom prst="downArrowCallout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</a:t>
            </a:r>
            <a:r>
              <a:rPr lang="ko-KR" altLang="en-US" dirty="0"/>
              <a:t>원을 넣고</a:t>
            </a:r>
            <a:endParaRPr lang="en-US" altLang="ko-KR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E74E7D2-2CA3-4CC5-83F0-839422AF41F6}"/>
              </a:ext>
            </a:extLst>
          </p:cNvPr>
          <p:cNvSpPr/>
          <p:nvPr/>
        </p:nvSpPr>
        <p:spPr>
          <a:xfrm>
            <a:off x="1831387" y="4399339"/>
            <a:ext cx="1744016" cy="790698"/>
          </a:xfrm>
          <a:prstGeom prst="homePlate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음료수가 </a:t>
            </a:r>
            <a:endParaRPr lang="en-US" altLang="ko-KR" dirty="0"/>
          </a:p>
          <a:p>
            <a:pPr algn="ctr"/>
            <a:r>
              <a:rPr lang="ko-KR" altLang="en-US" dirty="0"/>
              <a:t>나온다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E65A94-3CD0-49A6-A968-A97C46126B5B}"/>
              </a:ext>
            </a:extLst>
          </p:cNvPr>
          <p:cNvSpPr/>
          <p:nvPr/>
        </p:nvSpPr>
        <p:spPr>
          <a:xfrm>
            <a:off x="1414041" y="2419985"/>
            <a:ext cx="2258296" cy="87904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1000</a:t>
            </a:r>
            <a:r>
              <a:rPr lang="ko-KR" altLang="en-US" dirty="0">
                <a:solidFill>
                  <a:srgbClr val="7030A0"/>
                </a:solidFill>
              </a:rPr>
              <a:t>원 이하의 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ko-KR" altLang="en-US" dirty="0">
                <a:solidFill>
                  <a:srgbClr val="7030A0"/>
                </a:solidFill>
              </a:rPr>
              <a:t>음료수가 있을 경우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B0AE57-BBFF-4D2A-AB23-53F8A2B562F5}"/>
              </a:ext>
            </a:extLst>
          </p:cNvPr>
          <p:cNvSpPr/>
          <p:nvPr/>
        </p:nvSpPr>
        <p:spPr>
          <a:xfrm>
            <a:off x="1414041" y="3409662"/>
            <a:ext cx="2258296" cy="87904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음료수를 고른다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CEE95-16C3-4332-890D-FC121F1B2C35}"/>
              </a:ext>
            </a:extLst>
          </p:cNvPr>
          <p:cNvSpPr txBox="1"/>
          <p:nvPr/>
        </p:nvSpPr>
        <p:spPr>
          <a:xfrm>
            <a:off x="3437309" y="1530662"/>
            <a:ext cx="137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변수 선언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9FB92-C533-42DA-85A0-2455AA67E62A}"/>
              </a:ext>
            </a:extLst>
          </p:cNvPr>
          <p:cNvSpPr txBox="1"/>
          <p:nvPr/>
        </p:nvSpPr>
        <p:spPr>
          <a:xfrm>
            <a:off x="3672337" y="2705620"/>
            <a:ext cx="137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조건식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40325-7275-415B-B7A5-B08752F16B8D}"/>
              </a:ext>
            </a:extLst>
          </p:cNvPr>
          <p:cNvSpPr txBox="1"/>
          <p:nvPr/>
        </p:nvSpPr>
        <p:spPr>
          <a:xfrm>
            <a:off x="3672337" y="3695297"/>
            <a:ext cx="137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실행 문장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81283-3745-4009-8950-2F0343358930}"/>
              </a:ext>
            </a:extLst>
          </p:cNvPr>
          <p:cNvSpPr txBox="1"/>
          <p:nvPr/>
        </p:nvSpPr>
        <p:spPr>
          <a:xfrm>
            <a:off x="3672337" y="4653466"/>
            <a:ext cx="137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8656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CF4E4A-70B1-4887-8A19-4BF7FF68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42889" cy="37716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22F0E0-3851-4FB1-9F95-5E46F334FF37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E7E0C3D-D945-4880-99B7-C17A83C87BC1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if-else 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7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989D7-C7E9-4D01-AC93-81B45B96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== </a:t>
            </a:r>
          </a:p>
          <a:p>
            <a:pPr lvl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수학에서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= 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즉 같다 라는 의미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!=</a:t>
            </a:r>
          </a:p>
          <a:p>
            <a:pPr lvl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수학에서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≠,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즉 같지 않다 라는 의미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&gt;, &lt;, &gt;=, &lt;=</a:t>
            </a: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&gt;=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&lt;=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같은 경우 수학에서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v(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≤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)v 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E8CD3B-E464-472B-8841-66DD4B90F9FA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29704B5-FDB0-44E9-9B5B-D9FB680A54BB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비교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11136-EE53-466A-BCA7-383E73A6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&amp;&amp;</a:t>
            </a: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AND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연산자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동시에 만족해야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</a:p>
          <a:p>
            <a:pPr lvl="1"/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||</a:t>
            </a: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연산자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둘 중 하나만 만족해도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</a:p>
          <a:p>
            <a:pPr lvl="1"/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NOT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연산자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true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FEF53F-8CEC-4F5D-8D4D-4F9A0FDC481F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72D05FE-FAED-498D-B1EF-4CFED145E354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논리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17F8D0-C601-47F8-BD0A-2D0D9AE2CD50}"/>
              </a:ext>
            </a:extLst>
          </p:cNvPr>
          <p:cNvSpPr txBox="1"/>
          <p:nvPr/>
        </p:nvSpPr>
        <p:spPr>
          <a:xfrm>
            <a:off x="838200" y="1690688"/>
            <a:ext cx="813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방금 배운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if-else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문을 활용하여 작성해봅시다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7379D-2AF1-42A5-8AC4-B4A0D05FDCC3}"/>
              </a:ext>
            </a:extLst>
          </p:cNvPr>
          <p:cNvSpPr txBox="1"/>
          <p:nvPr/>
        </p:nvSpPr>
        <p:spPr>
          <a:xfrm>
            <a:off x="1583575" y="2372044"/>
            <a:ext cx="9024850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변수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선언 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저장합니다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이상이면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“10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이상 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.”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그렇지 않으면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“10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보다 작습니다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.”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A395B9-5A42-4DB3-8D80-F5C2A41FBFCB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ABCEC3B-AFB5-4FB4-8168-D18F9A09202C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6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831D5E-5CF3-4E3F-B753-89C6FAC6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20" y="1315189"/>
            <a:ext cx="6388092" cy="2980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5ABA20-045E-4466-9BE6-39A7071D5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60" y="4111769"/>
            <a:ext cx="5501974" cy="9169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2D2B69-E45F-47AF-8FAA-FF4D1BE8A8E3}"/>
              </a:ext>
            </a:extLst>
          </p:cNvPr>
          <p:cNvSpPr/>
          <p:nvPr/>
        </p:nvSpPr>
        <p:spPr>
          <a:xfrm>
            <a:off x="0" y="327834"/>
            <a:ext cx="3186260" cy="869786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BBA70D8-50EB-4DAF-B8F1-B8563A672B15}"/>
              </a:ext>
            </a:extLst>
          </p:cNvPr>
          <p:cNvSpPr txBox="1">
            <a:spLocks/>
          </p:cNvSpPr>
          <p:nvPr/>
        </p:nvSpPr>
        <p:spPr>
          <a:xfrm>
            <a:off x="0" y="327834"/>
            <a:ext cx="3186260" cy="869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F80B3A-E0CF-4352-B081-DA57DDE36246}"/>
              </a:ext>
            </a:extLst>
          </p:cNvPr>
          <p:cNvSpPr/>
          <p:nvPr/>
        </p:nvSpPr>
        <p:spPr>
          <a:xfrm>
            <a:off x="4339537" y="2941885"/>
            <a:ext cx="2254361" cy="313440"/>
          </a:xfrm>
          <a:prstGeom prst="rect">
            <a:avLst/>
          </a:prstGeom>
          <a:solidFill>
            <a:srgbClr val="E8F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495</Words>
  <Application>Microsoft Office PowerPoint</Application>
  <PresentationFormat>와이드스크린</PresentationFormat>
  <Paragraphs>143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나눔스퀘어라운드 Bold</vt:lpstr>
      <vt:lpstr>나눔스퀘어라운드 Regular</vt:lpstr>
      <vt:lpstr>맑은 고딕</vt:lpstr>
      <vt:lpstr>아리따-돋움(TTF)-Medium</vt:lpstr>
      <vt:lpstr>Arial</vt:lpstr>
      <vt:lpstr>Consolas</vt:lpstr>
      <vt:lpstr>Office 테마</vt:lpstr>
      <vt:lpstr>조 건 문</vt:lpstr>
      <vt:lpstr>목차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조건문</dc:title>
  <dc:creator>길 병헌</dc:creator>
  <cp:lastModifiedBy>길 병헌</cp:lastModifiedBy>
  <cp:revision>119</cp:revision>
  <dcterms:created xsi:type="dcterms:W3CDTF">2019-03-16T15:46:02Z</dcterms:created>
  <dcterms:modified xsi:type="dcterms:W3CDTF">2019-03-26T12:06:43Z</dcterms:modified>
</cp:coreProperties>
</file>