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E7868-D23D-4B03-962B-BECBC6A18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33C5A2-979D-4DAD-A59E-9E8D49CC6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ACAA2-A9A2-44A4-968C-F08BAC06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56A8A-D7AD-4359-AC30-339C2C6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A6FF1-ECDB-4F76-851F-D6BFB57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7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004A-8C02-4F0E-BA02-7F2B1E63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262BE-CA55-4113-8FE3-0A7BA8ED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B3FAA-BE2F-432E-822D-612AB8BE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F9202-3727-4225-8F15-C212016B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FE6C8-603B-470C-886E-46863136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4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EF3DF7-4C31-416C-AD04-F4682DFF4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B2094-7D1D-44EF-B229-C474E9D9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E9872-7E58-409E-92B2-3EBC855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1ED92-3736-4850-9024-43369943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8D247-2A43-484A-858C-ABE5F044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8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EB4C8-63FB-4BDC-BE82-EAD6C6E0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B1330-46E1-4AAF-84AF-5C6CC97F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9FDB1-23B3-469D-B245-88C4C6B9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BEBEF-314C-410C-A543-D4E72AEC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BE351-ABC1-41DE-93F3-21C99EFB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4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E6DF0-1FE2-4026-8325-E818F847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29437-5CCB-413A-BDCC-9F14554A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E31EF-EC8A-44A3-8CAF-4F6EF31D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0234-B6A2-44F2-AA6C-F6953CA9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CA9FC-BC0A-4AC2-A86A-FD185B3A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2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0239F-6EE8-4DAF-A289-ABC05EE2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CF1AB-1C80-43E5-813C-9EDF0EC3A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DFDC6-1DE7-4112-9FF2-F76CC077A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DBD98-882A-42DC-BD82-C7F173F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D74A8-76C4-485F-875B-E00B3BD6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19FC5-2F34-4FBC-B981-071461F0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0661-6355-4083-B0F4-4ED02C5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C697-51B2-440A-BCD5-03688500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C8DC0-097D-4E52-B867-C9974E7C1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4B2381-FF0F-456C-9847-D487C1B6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C2A28-2275-478C-8785-2CEAEA62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13B0E-D2B5-46D8-B94F-5C5C138A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82D939-3EC4-42CE-9FDC-7CC8E6A3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3583D-83EF-4FC0-9891-C3B80864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81743-0F8E-4B4B-A93C-27D73313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9EE21-9817-4089-A3C1-6FF63CD3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96576-14BD-42EB-A5B4-72917D01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81298-28AF-4F02-82A3-1BC6C774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8F7B95-C2E5-42F0-89EB-FB7F568B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9CC95-2DB0-4C94-9C4E-7FC54D82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C6195-9D70-4348-862C-1C284391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0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95BC3-8F3A-4A72-9A01-7303ADF4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0C07-C412-47E9-AC25-6D0A7E3D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351EF-CA94-4091-8916-5EA85E82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8F474-10A2-44BC-B5BA-7FC6F372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B4870-B745-4924-8233-D4BD3AC1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B6C50-0449-4508-9B43-F876F3A6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BFB70-1162-4055-ADE9-20BCB9F2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1F196-2733-41EC-A7AB-F83CCD219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363F4-237E-43AA-ACCC-1B95EC185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3E2A1-34F7-4D1A-988F-CF9B0146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767E8-5551-4358-92E3-0750254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8D8E9-4198-45D1-AD94-7E9F5A70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3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10D91-1FEF-447B-87DE-F19BFED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3274D-1674-4C3C-94F2-8B64F913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90E48-EFA4-4788-9C3E-BA02C8A9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BD0E-45AE-44C9-886E-FDE05FC0CF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D77D-ED34-4AD9-A4EF-B705AF56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FEB4A-BBC4-49E5-8094-A2F1E81B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4DC6-0845-4492-A486-5E174BCE8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0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0BC82-1E58-46A9-86A4-B3420F79ED9B}"/>
              </a:ext>
            </a:extLst>
          </p:cNvPr>
          <p:cNvSpPr txBox="1"/>
          <p:nvPr/>
        </p:nvSpPr>
        <p:spPr>
          <a:xfrm>
            <a:off x="594536" y="635747"/>
            <a:ext cx="64283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프로그램 조건 </a:t>
            </a:r>
            <a:r>
              <a:rPr lang="en-US" altLang="ko-KR" dirty="0"/>
              <a:t>*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While</a:t>
            </a:r>
            <a:r>
              <a:rPr lang="ko-KR" altLang="en-US" dirty="0"/>
              <a:t>문을 이용해서 </a:t>
            </a:r>
            <a:r>
              <a:rPr lang="ko-KR" altLang="en-US" dirty="0" err="1"/>
              <a:t>무한반복하며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종료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반복문에 대한 반복 횟수 입력하고 출력하기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While</a:t>
            </a:r>
            <a:r>
              <a:rPr lang="ko-KR" altLang="en-US" dirty="0"/>
              <a:t>문과 </a:t>
            </a:r>
            <a:r>
              <a:rPr lang="en-US" altLang="ko-KR" dirty="0"/>
              <a:t>do while</a:t>
            </a:r>
            <a:r>
              <a:rPr lang="ko-KR" altLang="en-US" dirty="0"/>
              <a:t>문은 반복 횟수를 </a:t>
            </a:r>
            <a:r>
              <a:rPr lang="en-US" altLang="ko-KR" dirty="0"/>
              <a:t>5</a:t>
            </a:r>
            <a:r>
              <a:rPr lang="ko-KR" altLang="en-US" dirty="0"/>
              <a:t>로 고정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단</a:t>
            </a:r>
            <a:r>
              <a:rPr lang="en-US" altLang="ko-KR" dirty="0"/>
              <a:t>. Do while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를 </a:t>
            </a:r>
            <a:r>
              <a:rPr lang="ko-KR" altLang="en-US" dirty="0" err="1"/>
              <a:t>출력해야함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다른 번호 </a:t>
            </a:r>
            <a:r>
              <a:rPr lang="ko-KR" altLang="en-US" dirty="0" err="1"/>
              <a:t>입력시</a:t>
            </a:r>
            <a:r>
              <a:rPr lang="ko-KR" altLang="en-US" dirty="0"/>
              <a:t> 다시 </a:t>
            </a:r>
            <a:r>
              <a:rPr lang="ko-KR" altLang="en-US" dirty="0" err="1"/>
              <a:t>입력받음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필요하다 생각하는 변수 정</a:t>
            </a:r>
            <a:r>
              <a:rPr lang="en-US" altLang="ko-KR" dirty="0"/>
              <a:t>~</a:t>
            </a:r>
            <a:r>
              <a:rPr lang="ko-KR" altLang="en-US" dirty="0"/>
              <a:t>말 필요한지 생각해보고 만들기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A4E2F7-CD92-4C83-AC13-5EBCD382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57" y="145013"/>
            <a:ext cx="3857656" cy="61808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48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0BC82-1E58-46A9-86A4-B3420F79ED9B}"/>
              </a:ext>
            </a:extLst>
          </p:cNvPr>
          <p:cNvSpPr txBox="1"/>
          <p:nvPr/>
        </p:nvSpPr>
        <p:spPr>
          <a:xfrm>
            <a:off x="594536" y="635747"/>
            <a:ext cx="64892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프로그램 조건 </a:t>
            </a:r>
            <a:r>
              <a:rPr lang="en-US" altLang="ko-KR" dirty="0"/>
              <a:t>*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</a:p>
          <a:p>
            <a:endParaRPr lang="en-US" altLang="ko-KR" dirty="0"/>
          </a:p>
          <a:p>
            <a:r>
              <a:rPr lang="ko-KR" altLang="en-US" dirty="0"/>
              <a:t>선언</a:t>
            </a:r>
            <a:endParaRPr lang="en-US" altLang="ko-KR" dirty="0"/>
          </a:p>
          <a:p>
            <a:r>
              <a:rPr lang="en-US" altLang="ko-KR" dirty="0"/>
              <a:t>String[] name = new String[3];</a:t>
            </a:r>
          </a:p>
          <a:p>
            <a:r>
              <a:rPr lang="en-US" altLang="ko-KR" dirty="0"/>
              <a:t>int[][] score = new int[3][4];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이름을 세번 입력</a:t>
            </a:r>
            <a:r>
              <a:rPr lang="en-US" altLang="ko-KR" dirty="0"/>
              <a:t>,</a:t>
            </a:r>
            <a:r>
              <a:rPr lang="ko-KR" altLang="en-US" dirty="0"/>
              <a:t> 입력한 이름의 점수를 다섯번 입력 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출력문에서도 이름 </a:t>
            </a:r>
            <a:r>
              <a:rPr lang="ko-KR" altLang="en-US" dirty="0" err="1"/>
              <a:t>바뀌어야함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For</a:t>
            </a:r>
            <a:r>
              <a:rPr lang="ko-KR" altLang="en-US" dirty="0"/>
              <a:t>문과 </a:t>
            </a:r>
            <a:r>
              <a:rPr lang="en-US" altLang="ko-KR" dirty="0"/>
              <a:t>length</a:t>
            </a:r>
            <a:r>
              <a:rPr lang="ko-KR" altLang="en-US" dirty="0"/>
              <a:t>를 사용하여 </a:t>
            </a:r>
            <a:r>
              <a:rPr lang="ko-KR" altLang="en-US" dirty="0" err="1"/>
              <a:t>입력받고</a:t>
            </a:r>
            <a:r>
              <a:rPr lang="ko-KR" altLang="en-US" dirty="0"/>
              <a:t> 모든 출력은 </a:t>
            </a:r>
            <a:r>
              <a:rPr lang="en-US" altLang="ko-KR" dirty="0"/>
              <a:t>for each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119F8-08F8-4F21-BEB2-925236254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0"/>
          <a:stretch/>
        </p:blipFill>
        <p:spPr>
          <a:xfrm>
            <a:off x="7614186" y="247261"/>
            <a:ext cx="2914625" cy="63634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419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116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일송</dc:creator>
  <cp:lastModifiedBy>유 일송</cp:lastModifiedBy>
  <cp:revision>5</cp:revision>
  <dcterms:created xsi:type="dcterms:W3CDTF">2019-04-04T05:06:31Z</dcterms:created>
  <dcterms:modified xsi:type="dcterms:W3CDTF">2019-04-04T05:33:52Z</dcterms:modified>
</cp:coreProperties>
</file>