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7" r:id="rId2"/>
    <p:sldId id="438" r:id="rId3"/>
    <p:sldId id="441" r:id="rId4"/>
    <p:sldId id="462" r:id="rId5"/>
  </p:sldIdLst>
  <p:sldSz cx="12192000" cy="6858000"/>
  <p:notesSz cx="6858000" cy="9144000"/>
  <p:embeddedFontLst>
    <p:embeddedFont>
      <p:font typeface="맑은 고딕" panose="020B0503020000020004" pitchFamily="34" charset="-127"/>
      <p:regular r:id="rId8"/>
      <p:bold r:id="rId9"/>
    </p:embeddedFont>
    <p:embeddedFont>
      <p:font typeface="Rubik Light" charset="-79"/>
      <p:regular r:id="rId10"/>
      <p:italic r:id="rId11"/>
    </p:embeddedFont>
    <p:embeddedFont>
      <p:font typeface="Tilt Warp" panose="020B0604020202020204" charset="0"/>
      <p:regular r:id="rId1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F3E6"/>
    <a:srgbClr val="9FEB9D"/>
    <a:srgbClr val="371A33"/>
    <a:srgbClr val="FFAC0B"/>
    <a:srgbClr val="14003A"/>
    <a:srgbClr val="140228"/>
    <a:srgbClr val="E95E80"/>
    <a:srgbClr val="BD3FD8"/>
    <a:srgbClr val="12111F"/>
    <a:srgbClr val="1803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16" autoAdjust="0"/>
    <p:restoredTop sz="94660"/>
  </p:normalViewPr>
  <p:slideViewPr>
    <p:cSldViewPr snapToGrid="0">
      <p:cViewPr varScale="1">
        <p:scale>
          <a:sx n="139" d="100"/>
          <a:sy n="139" d="100"/>
        </p:scale>
        <p:origin x="156" y="65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393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9230B0E-39ED-45EA-AD95-669D0616B39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82B798-201A-4B14-B1F0-6A660C5C72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7821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A49F08-9100-4AF5-BC0A-FC6A093BE3CC}" type="datetimeFigureOut">
              <a:rPr lang="ko-KR" altLang="en-US" smtClean="0"/>
              <a:t>2024-04-21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FC7D2-309F-4B1D-AF63-DB3D4B544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933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://pptmon.com/" TargetMode="External"/><Relationship Id="rId7" Type="http://schemas.openxmlformats.org/officeDocument/2006/relationships/hyperlink" Target="http://www.pptmon.com/" TargetMode="External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pptmon.com/" TargetMode="Externa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://pptmon.com/" TargetMode="External"/><Relationship Id="rId7" Type="http://schemas.openxmlformats.org/officeDocument/2006/relationships/hyperlink" Target="http://www.pptmon.com/" TargetMode="External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pptmon.com/" TargetMode="Externa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://pptmon.com/" TargetMode="External"/><Relationship Id="rId7" Type="http://schemas.openxmlformats.org/officeDocument/2006/relationships/hyperlink" Target="http://www.pptmon.com/" TargetMode="External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pptmon.com/" TargetMode="Externa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hyperlink" Target="http://pptmon.com/" TargetMode="External"/><Relationship Id="rId7" Type="http://schemas.openxmlformats.org/officeDocument/2006/relationships/hyperlink" Target="http://www.pptmon.com/" TargetMode="External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pptmon.com/" TargetMode="Externa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hyperlink" Target="http://pptmon.com/" TargetMode="External"/><Relationship Id="rId7" Type="http://schemas.openxmlformats.org/officeDocument/2006/relationships/hyperlink" Target="http://www.pptmon.com/" TargetMode="External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pptmon.com/" TargetMode="Externa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hyperlink" Target="http://pptmon.com/" TargetMode="External"/><Relationship Id="rId7" Type="http://schemas.openxmlformats.org/officeDocument/2006/relationships/hyperlink" Target="http://www.pptmon.com/" TargetMode="External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pptmon.com/" TargetMode="Externa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3">
            <a:hlinkClick r:id="rId2"/>
            <a:extLst>
              <a:ext uri="{FF2B5EF4-FFF2-40B4-BE49-F238E27FC236}">
                <a16:creationId xmlns:a16="http://schemas.microsoft.com/office/drawing/2014/main" id="{C5EF3200-3426-476A-91A2-459A7612AA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5771192" y="6885391"/>
            <a:ext cx="2239204" cy="246221"/>
          </a:xfrm>
          <a:prstGeom prst="rect">
            <a:avLst/>
          </a:prstGeom>
        </p:spPr>
      </p:pic>
      <p:sp>
        <p:nvSpPr>
          <p:cNvPr id="15" name="TextBox 14">
            <a:hlinkClick r:id="rId5"/>
            <a:extLst>
              <a:ext uri="{FF2B5EF4-FFF2-40B4-BE49-F238E27FC236}">
                <a16:creationId xmlns:a16="http://schemas.microsoft.com/office/drawing/2014/main" id="{7D456687-A37D-49AA-917E-C67D28888E95}"/>
              </a:ext>
            </a:extLst>
          </p:cNvPr>
          <p:cNvSpPr txBox="1"/>
          <p:nvPr userDrawn="1"/>
        </p:nvSpPr>
        <p:spPr>
          <a:xfrm>
            <a:off x="4181605" y="6931487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9E04CCA-7F45-4A36-AEEF-2F8833205BD9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4878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6726986-2F01-408E-B580-316CD48472B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그림 개체 틀 4">
            <a:extLst>
              <a:ext uri="{FF2B5EF4-FFF2-40B4-BE49-F238E27FC236}">
                <a16:creationId xmlns:a16="http://schemas.microsoft.com/office/drawing/2014/main" id="{B479F1DC-29F2-48B5-81CB-636C66BC408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153082" y="571693"/>
            <a:ext cx="3860800" cy="5714614"/>
          </a:xfrm>
          <a:prstGeom prst="roundRect">
            <a:avLst>
              <a:gd name="adj" fmla="val 6282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972000" anchor="ctr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15" name="Graphic 3">
            <a:hlinkClick r:id="rId3"/>
            <a:extLst>
              <a:ext uri="{FF2B5EF4-FFF2-40B4-BE49-F238E27FC236}">
                <a16:creationId xmlns:a16="http://schemas.microsoft.com/office/drawing/2014/main" id="{3777EB6A-27C6-4265-B9F0-FF5FF80D28E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9909"/>
          <a:stretch/>
        </p:blipFill>
        <p:spPr>
          <a:xfrm>
            <a:off x="5771192" y="6885391"/>
            <a:ext cx="2239204" cy="246221"/>
          </a:xfrm>
          <a:prstGeom prst="rect">
            <a:avLst/>
          </a:prstGeom>
        </p:spPr>
      </p:pic>
      <p:sp>
        <p:nvSpPr>
          <p:cNvPr id="16" name="TextBox 15">
            <a:hlinkClick r:id="rId6"/>
            <a:extLst>
              <a:ext uri="{FF2B5EF4-FFF2-40B4-BE49-F238E27FC236}">
                <a16:creationId xmlns:a16="http://schemas.microsoft.com/office/drawing/2014/main" id="{776678D0-A3DD-4D71-BA5A-3272DC3CE4F9}"/>
              </a:ext>
            </a:extLst>
          </p:cNvPr>
          <p:cNvSpPr txBox="1"/>
          <p:nvPr userDrawn="1"/>
        </p:nvSpPr>
        <p:spPr>
          <a:xfrm>
            <a:off x="4181605" y="6931487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82050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9E44A2C4-A745-47C2-A77F-5E838909C9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그림 개체 틀 4">
            <a:extLst>
              <a:ext uri="{FF2B5EF4-FFF2-40B4-BE49-F238E27FC236}">
                <a16:creationId xmlns:a16="http://schemas.microsoft.com/office/drawing/2014/main" id="{1E582716-413E-4B5A-8E9B-2CA58C34AB3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20699" y="3429000"/>
            <a:ext cx="11150601" cy="2895599"/>
          </a:xfrm>
          <a:prstGeom prst="roundRect">
            <a:avLst>
              <a:gd name="adj" fmla="val 8357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16" name="Graphic 3">
            <a:hlinkClick r:id="rId3"/>
            <a:extLst>
              <a:ext uri="{FF2B5EF4-FFF2-40B4-BE49-F238E27FC236}">
                <a16:creationId xmlns:a16="http://schemas.microsoft.com/office/drawing/2014/main" id="{605AEA72-BDC2-4B8A-859B-956DEC4745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9909"/>
          <a:stretch/>
        </p:blipFill>
        <p:spPr>
          <a:xfrm>
            <a:off x="5771192" y="6885391"/>
            <a:ext cx="2239204" cy="246221"/>
          </a:xfrm>
          <a:prstGeom prst="rect">
            <a:avLst/>
          </a:prstGeom>
        </p:spPr>
      </p:pic>
      <p:sp>
        <p:nvSpPr>
          <p:cNvPr id="17" name="TextBox 16">
            <a:hlinkClick r:id="rId6"/>
            <a:extLst>
              <a:ext uri="{FF2B5EF4-FFF2-40B4-BE49-F238E27FC236}">
                <a16:creationId xmlns:a16="http://schemas.microsoft.com/office/drawing/2014/main" id="{A0DE0992-BB45-42D6-B8A2-2B0D12B6A7BB}"/>
              </a:ext>
            </a:extLst>
          </p:cNvPr>
          <p:cNvSpPr txBox="1"/>
          <p:nvPr userDrawn="1"/>
        </p:nvSpPr>
        <p:spPr>
          <a:xfrm>
            <a:off x="4181605" y="6931487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7712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:a16="http://schemas.microsoft.com/office/drawing/2014/main" id="{AE6C7C70-2AB8-4140-BAE4-2FAAE4939AC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그림 개체 틀 4">
            <a:extLst>
              <a:ext uri="{FF2B5EF4-FFF2-40B4-BE49-F238E27FC236}">
                <a16:creationId xmlns:a16="http://schemas.microsoft.com/office/drawing/2014/main" id="{96F9CF36-0A7C-429A-A998-24B1BF5D3D9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955850" y="2037631"/>
            <a:ext cx="2280300" cy="2280300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5" name="그림 개체 틀 4">
            <a:extLst>
              <a:ext uri="{FF2B5EF4-FFF2-40B4-BE49-F238E27FC236}">
                <a16:creationId xmlns:a16="http://schemas.microsoft.com/office/drawing/2014/main" id="{DE3418BC-8850-4C69-92EF-BE925913E797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209350" y="2037631"/>
            <a:ext cx="2280300" cy="2280300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7" name="그림 개체 틀 4">
            <a:extLst>
              <a:ext uri="{FF2B5EF4-FFF2-40B4-BE49-F238E27FC236}">
                <a16:creationId xmlns:a16="http://schemas.microsoft.com/office/drawing/2014/main" id="{45EF55AE-C53E-4AB9-8D03-37A2357CBD2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702350" y="2037631"/>
            <a:ext cx="2280300" cy="2280300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18" name="Graphic 3">
            <a:hlinkClick r:id="rId3"/>
            <a:extLst>
              <a:ext uri="{FF2B5EF4-FFF2-40B4-BE49-F238E27FC236}">
                <a16:creationId xmlns:a16="http://schemas.microsoft.com/office/drawing/2014/main" id="{6C895425-8FD3-4CB4-9E5B-CD7169CE38D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9909"/>
          <a:stretch/>
        </p:blipFill>
        <p:spPr>
          <a:xfrm>
            <a:off x="5771192" y="6885391"/>
            <a:ext cx="2239204" cy="246221"/>
          </a:xfrm>
          <a:prstGeom prst="rect">
            <a:avLst/>
          </a:prstGeom>
        </p:spPr>
      </p:pic>
      <p:sp>
        <p:nvSpPr>
          <p:cNvPr id="19" name="TextBox 18">
            <a:hlinkClick r:id="rId6"/>
            <a:extLst>
              <a:ext uri="{FF2B5EF4-FFF2-40B4-BE49-F238E27FC236}">
                <a16:creationId xmlns:a16="http://schemas.microsoft.com/office/drawing/2014/main" id="{27A22486-FB9C-48FD-8605-EE5825BAC6BD}"/>
              </a:ext>
            </a:extLst>
          </p:cNvPr>
          <p:cNvSpPr txBox="1"/>
          <p:nvPr userDrawn="1"/>
        </p:nvSpPr>
        <p:spPr>
          <a:xfrm>
            <a:off x="4181605" y="6931487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3971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>
            <a:extLst>
              <a:ext uri="{FF2B5EF4-FFF2-40B4-BE49-F238E27FC236}">
                <a16:creationId xmlns:a16="http://schemas.microsoft.com/office/drawing/2014/main" id="{8D6819CE-52BD-438A-A969-F426E9918B7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그림 개체 틀 4">
            <a:extLst>
              <a:ext uri="{FF2B5EF4-FFF2-40B4-BE49-F238E27FC236}">
                <a16:creationId xmlns:a16="http://schemas.microsoft.com/office/drawing/2014/main" id="{092D7E46-5008-4628-9F1A-9FBEFEFC04E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596612" y="1744327"/>
            <a:ext cx="1930400" cy="19304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 b="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7" name="그림 개체 틀 4">
            <a:extLst>
              <a:ext uri="{FF2B5EF4-FFF2-40B4-BE49-F238E27FC236}">
                <a16:creationId xmlns:a16="http://schemas.microsoft.com/office/drawing/2014/main" id="{0CDA2612-612C-436B-B6AE-ADBFE7E23DC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536912" y="1744327"/>
            <a:ext cx="1930400" cy="19304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 b="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8" name="그림 개체 틀 4">
            <a:extLst>
              <a:ext uri="{FF2B5EF4-FFF2-40B4-BE49-F238E27FC236}">
                <a16:creationId xmlns:a16="http://schemas.microsoft.com/office/drawing/2014/main" id="{03260E99-F620-40FD-AD6B-8C01F72866E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596612" y="4315822"/>
            <a:ext cx="1930400" cy="19304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 b="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20" name="그림 개체 틀 4">
            <a:extLst>
              <a:ext uri="{FF2B5EF4-FFF2-40B4-BE49-F238E27FC236}">
                <a16:creationId xmlns:a16="http://schemas.microsoft.com/office/drawing/2014/main" id="{01F13D2F-0FFE-4E4A-9494-B7837D01BA87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536912" y="4315822"/>
            <a:ext cx="1930400" cy="19304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 b="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21" name="Graphic 3">
            <a:hlinkClick r:id="rId3"/>
            <a:extLst>
              <a:ext uri="{FF2B5EF4-FFF2-40B4-BE49-F238E27FC236}">
                <a16:creationId xmlns:a16="http://schemas.microsoft.com/office/drawing/2014/main" id="{D258625B-BD4B-4469-A065-9652A6647A9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9909"/>
          <a:stretch/>
        </p:blipFill>
        <p:spPr>
          <a:xfrm>
            <a:off x="5771192" y="6885391"/>
            <a:ext cx="2239204" cy="246221"/>
          </a:xfrm>
          <a:prstGeom prst="rect">
            <a:avLst/>
          </a:prstGeom>
        </p:spPr>
      </p:pic>
      <p:sp>
        <p:nvSpPr>
          <p:cNvPr id="22" name="TextBox 21">
            <a:hlinkClick r:id="rId6"/>
            <a:extLst>
              <a:ext uri="{FF2B5EF4-FFF2-40B4-BE49-F238E27FC236}">
                <a16:creationId xmlns:a16="http://schemas.microsoft.com/office/drawing/2014/main" id="{100CA815-8D94-495E-B648-7A997B848326}"/>
              </a:ext>
            </a:extLst>
          </p:cNvPr>
          <p:cNvSpPr txBox="1"/>
          <p:nvPr userDrawn="1"/>
        </p:nvSpPr>
        <p:spPr>
          <a:xfrm>
            <a:off x="4181605" y="6931487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5542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phic 3">
            <a:hlinkClick r:id="rId2"/>
            <a:extLst>
              <a:ext uri="{FF2B5EF4-FFF2-40B4-BE49-F238E27FC236}">
                <a16:creationId xmlns:a16="http://schemas.microsoft.com/office/drawing/2014/main" id="{47F96914-C612-40A2-A4CF-CD5085407C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5771192" y="6885391"/>
            <a:ext cx="2239204" cy="246221"/>
          </a:xfrm>
          <a:prstGeom prst="rect">
            <a:avLst/>
          </a:prstGeom>
        </p:spPr>
      </p:pic>
      <p:sp>
        <p:nvSpPr>
          <p:cNvPr id="18" name="TextBox 17">
            <a:hlinkClick r:id="rId5"/>
            <a:extLst>
              <a:ext uri="{FF2B5EF4-FFF2-40B4-BE49-F238E27FC236}">
                <a16:creationId xmlns:a16="http://schemas.microsoft.com/office/drawing/2014/main" id="{D7AC4C4B-9213-429D-A6F7-6E4A5646732B}"/>
              </a:ext>
            </a:extLst>
          </p:cNvPr>
          <p:cNvSpPr txBox="1"/>
          <p:nvPr userDrawn="1"/>
        </p:nvSpPr>
        <p:spPr>
          <a:xfrm>
            <a:off x="4181605" y="6931487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386C1071-FAA5-427B-A2EF-FBB9F60A1CBC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0" name="그림 개체 틀 11">
            <a:extLst>
              <a:ext uri="{FF2B5EF4-FFF2-40B4-BE49-F238E27FC236}">
                <a16:creationId xmlns:a16="http://schemas.microsoft.com/office/drawing/2014/main" id="{65AC3D9D-0C61-4EEF-AED4-A0237EFF2E1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874576" y="819753"/>
            <a:ext cx="2361624" cy="5218494"/>
          </a:xfrm>
          <a:prstGeom prst="roundRect">
            <a:avLst>
              <a:gd name="adj" fmla="val 20435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>
              <a:defRPr lang="ko-KR" altLang="en-US" sz="2000" dirty="0"/>
            </a:lvl1pPr>
          </a:lstStyle>
          <a:p>
            <a:pPr marR="0" lvl="0" fontAlgn="auto"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14300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3">
            <a:hlinkClick r:id="rId2"/>
            <a:extLst>
              <a:ext uri="{FF2B5EF4-FFF2-40B4-BE49-F238E27FC236}">
                <a16:creationId xmlns:a16="http://schemas.microsoft.com/office/drawing/2014/main" id="{EEC1E925-212B-4669-AC10-2BB4352531B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5771192" y="6885391"/>
            <a:ext cx="2239204" cy="246221"/>
          </a:xfrm>
          <a:prstGeom prst="rect">
            <a:avLst/>
          </a:prstGeom>
        </p:spPr>
      </p:pic>
      <p:sp>
        <p:nvSpPr>
          <p:cNvPr id="14" name="TextBox 13">
            <a:hlinkClick r:id="rId5"/>
            <a:extLst>
              <a:ext uri="{FF2B5EF4-FFF2-40B4-BE49-F238E27FC236}">
                <a16:creationId xmlns:a16="http://schemas.microsoft.com/office/drawing/2014/main" id="{83E01316-7B61-405B-8FE3-0D11AAC5D572}"/>
              </a:ext>
            </a:extLst>
          </p:cNvPr>
          <p:cNvSpPr txBox="1"/>
          <p:nvPr userDrawn="1"/>
        </p:nvSpPr>
        <p:spPr>
          <a:xfrm>
            <a:off x="4181605" y="6931487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BF8D9B3A-6097-40BB-B666-99CB8A08600B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그림 개체 틀 5">
            <a:extLst>
              <a:ext uri="{FF2B5EF4-FFF2-40B4-BE49-F238E27FC236}">
                <a16:creationId xmlns:a16="http://schemas.microsoft.com/office/drawing/2014/main" id="{F69425EE-1F46-4D84-84C8-E6FF1194329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74273" y="1109778"/>
            <a:ext cx="6988017" cy="4556788"/>
          </a:xfrm>
          <a:prstGeom prst="roundRect">
            <a:avLst>
              <a:gd name="adj" fmla="val 3110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10911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3">
            <a:hlinkClick r:id="rId2"/>
            <a:extLst>
              <a:ext uri="{FF2B5EF4-FFF2-40B4-BE49-F238E27FC236}">
                <a16:creationId xmlns:a16="http://schemas.microsoft.com/office/drawing/2014/main" id="{548E4591-42FD-4C9F-B0CC-E9AB4EA65FA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5771192" y="6885391"/>
            <a:ext cx="2239204" cy="246221"/>
          </a:xfrm>
          <a:prstGeom prst="rect">
            <a:avLst/>
          </a:prstGeom>
        </p:spPr>
      </p:pic>
      <p:sp>
        <p:nvSpPr>
          <p:cNvPr id="17" name="TextBox 16">
            <a:hlinkClick r:id="rId5"/>
            <a:extLst>
              <a:ext uri="{FF2B5EF4-FFF2-40B4-BE49-F238E27FC236}">
                <a16:creationId xmlns:a16="http://schemas.microsoft.com/office/drawing/2014/main" id="{B3BD0253-D99A-4CC7-8CAB-6DFAEE5AB8F3}"/>
              </a:ext>
            </a:extLst>
          </p:cNvPr>
          <p:cNvSpPr txBox="1"/>
          <p:nvPr userDrawn="1"/>
        </p:nvSpPr>
        <p:spPr>
          <a:xfrm>
            <a:off x="4181605" y="6931487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3037CE37-62DD-4193-97C9-3A955CA0053B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21" name="그림 개체 틀 8">
            <a:extLst>
              <a:ext uri="{FF2B5EF4-FFF2-40B4-BE49-F238E27FC236}">
                <a16:creationId xmlns:a16="http://schemas.microsoft.com/office/drawing/2014/main" id="{F099DCF3-1E60-4382-B2F9-4F031044267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455051" y="1856521"/>
            <a:ext cx="6740399" cy="3865781"/>
          </a:xfrm>
          <a:prstGeom prst="roundRect">
            <a:avLst>
              <a:gd name="adj" fmla="val 1816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11413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7EE2C9F-7C27-4509-9CF0-441991B7C66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Graphic 3">
            <a:hlinkClick r:id="rId3"/>
            <a:extLst>
              <a:ext uri="{FF2B5EF4-FFF2-40B4-BE49-F238E27FC236}">
                <a16:creationId xmlns:a16="http://schemas.microsoft.com/office/drawing/2014/main" id="{5D621B85-5406-4603-BE44-F2152C86C46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9909"/>
          <a:stretch/>
        </p:blipFill>
        <p:spPr>
          <a:xfrm>
            <a:off x="5771192" y="6885391"/>
            <a:ext cx="2239204" cy="246221"/>
          </a:xfrm>
          <a:prstGeom prst="rect">
            <a:avLst/>
          </a:prstGeom>
        </p:spPr>
      </p:pic>
      <p:sp>
        <p:nvSpPr>
          <p:cNvPr id="6" name="TextBox 5">
            <a:hlinkClick r:id="rId6"/>
            <a:extLst>
              <a:ext uri="{FF2B5EF4-FFF2-40B4-BE49-F238E27FC236}">
                <a16:creationId xmlns:a16="http://schemas.microsoft.com/office/drawing/2014/main" id="{394A25A6-A993-47DD-AA86-CCB054A8DE06}"/>
              </a:ext>
            </a:extLst>
          </p:cNvPr>
          <p:cNvSpPr txBox="1"/>
          <p:nvPr userDrawn="1"/>
        </p:nvSpPr>
        <p:spPr>
          <a:xfrm>
            <a:off x="4181605" y="6931487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8233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611E0DF-1192-46DF-9B4F-3EFC93AA84E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Graphic 3">
            <a:hlinkClick r:id="rId3"/>
            <a:extLst>
              <a:ext uri="{FF2B5EF4-FFF2-40B4-BE49-F238E27FC236}">
                <a16:creationId xmlns:a16="http://schemas.microsoft.com/office/drawing/2014/main" id="{5D621B85-5406-4603-BE44-F2152C86C46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9909"/>
          <a:stretch/>
        </p:blipFill>
        <p:spPr>
          <a:xfrm>
            <a:off x="5771192" y="6885391"/>
            <a:ext cx="2239204" cy="246221"/>
          </a:xfrm>
          <a:prstGeom prst="rect">
            <a:avLst/>
          </a:prstGeom>
        </p:spPr>
      </p:pic>
      <p:sp>
        <p:nvSpPr>
          <p:cNvPr id="6" name="TextBox 5">
            <a:hlinkClick r:id="rId6"/>
            <a:extLst>
              <a:ext uri="{FF2B5EF4-FFF2-40B4-BE49-F238E27FC236}">
                <a16:creationId xmlns:a16="http://schemas.microsoft.com/office/drawing/2014/main" id="{394A25A6-A993-47DD-AA86-CCB054A8DE06}"/>
              </a:ext>
            </a:extLst>
          </p:cNvPr>
          <p:cNvSpPr txBox="1"/>
          <p:nvPr userDrawn="1"/>
        </p:nvSpPr>
        <p:spPr>
          <a:xfrm>
            <a:off x="4181605" y="6931487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2703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3">
            <a:hlinkClick r:id="rId2"/>
            <a:extLst>
              <a:ext uri="{FF2B5EF4-FFF2-40B4-BE49-F238E27FC236}">
                <a16:creationId xmlns:a16="http://schemas.microsoft.com/office/drawing/2014/main" id="{5D621B85-5406-4603-BE44-F2152C86C46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5771192" y="6885391"/>
            <a:ext cx="2239204" cy="246221"/>
          </a:xfrm>
          <a:prstGeom prst="rect">
            <a:avLst/>
          </a:prstGeom>
        </p:spPr>
      </p:pic>
      <p:sp>
        <p:nvSpPr>
          <p:cNvPr id="6" name="TextBox 5">
            <a:hlinkClick r:id="rId5"/>
            <a:extLst>
              <a:ext uri="{FF2B5EF4-FFF2-40B4-BE49-F238E27FC236}">
                <a16:creationId xmlns:a16="http://schemas.microsoft.com/office/drawing/2014/main" id="{394A25A6-A993-47DD-AA86-CCB054A8DE06}"/>
              </a:ext>
            </a:extLst>
          </p:cNvPr>
          <p:cNvSpPr txBox="1"/>
          <p:nvPr userDrawn="1"/>
        </p:nvSpPr>
        <p:spPr>
          <a:xfrm>
            <a:off x="4181605" y="6931487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3932E80-76DC-4E75-869B-1FE640C1973B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6285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PTM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3">
            <a:hlinkClick r:id="rId2"/>
            <a:extLst>
              <a:ext uri="{FF2B5EF4-FFF2-40B4-BE49-F238E27FC236}">
                <a16:creationId xmlns:a16="http://schemas.microsoft.com/office/drawing/2014/main" id="{C5EF3200-3426-476A-91A2-459A7612AA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5771192" y="6885391"/>
            <a:ext cx="2239204" cy="246221"/>
          </a:xfrm>
          <a:prstGeom prst="rect">
            <a:avLst/>
          </a:prstGeom>
        </p:spPr>
      </p:pic>
      <p:sp>
        <p:nvSpPr>
          <p:cNvPr id="15" name="TextBox 14">
            <a:hlinkClick r:id="rId5"/>
            <a:extLst>
              <a:ext uri="{FF2B5EF4-FFF2-40B4-BE49-F238E27FC236}">
                <a16:creationId xmlns:a16="http://schemas.microsoft.com/office/drawing/2014/main" id="{7D456687-A37D-49AA-917E-C67D28888E95}"/>
              </a:ext>
            </a:extLst>
          </p:cNvPr>
          <p:cNvSpPr txBox="1"/>
          <p:nvPr userDrawn="1"/>
        </p:nvSpPr>
        <p:spPr>
          <a:xfrm>
            <a:off x="4181605" y="6931487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2D9BA56-F9DC-4EEE-9BE5-99A74BC5C37B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3659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3">
            <a:hlinkClick r:id="rId2"/>
            <a:extLst>
              <a:ext uri="{FF2B5EF4-FFF2-40B4-BE49-F238E27FC236}">
                <a16:creationId xmlns:a16="http://schemas.microsoft.com/office/drawing/2014/main" id="{5D621B85-5406-4603-BE44-F2152C86C46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5771192" y="6885391"/>
            <a:ext cx="2239204" cy="246221"/>
          </a:xfrm>
          <a:prstGeom prst="rect">
            <a:avLst/>
          </a:prstGeom>
        </p:spPr>
      </p:pic>
      <p:sp>
        <p:nvSpPr>
          <p:cNvPr id="6" name="TextBox 5">
            <a:hlinkClick r:id="rId5"/>
            <a:extLst>
              <a:ext uri="{FF2B5EF4-FFF2-40B4-BE49-F238E27FC236}">
                <a16:creationId xmlns:a16="http://schemas.microsoft.com/office/drawing/2014/main" id="{394A25A6-A993-47DD-AA86-CCB054A8DE06}"/>
              </a:ext>
            </a:extLst>
          </p:cNvPr>
          <p:cNvSpPr txBox="1"/>
          <p:nvPr userDrawn="1"/>
        </p:nvSpPr>
        <p:spPr>
          <a:xfrm>
            <a:off x="4181605" y="6931487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11658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3">
            <a:hlinkClick r:id="rId2"/>
            <a:extLst>
              <a:ext uri="{FF2B5EF4-FFF2-40B4-BE49-F238E27FC236}">
                <a16:creationId xmlns:a16="http://schemas.microsoft.com/office/drawing/2014/main" id="{972D7FA8-934A-4277-9057-1826D82E614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5771192" y="6885391"/>
            <a:ext cx="2239204" cy="246221"/>
          </a:xfrm>
          <a:prstGeom prst="rect">
            <a:avLst/>
          </a:prstGeom>
        </p:spPr>
      </p:pic>
      <p:sp>
        <p:nvSpPr>
          <p:cNvPr id="7" name="TextBox 6">
            <a:hlinkClick r:id="rId5"/>
            <a:extLst>
              <a:ext uri="{FF2B5EF4-FFF2-40B4-BE49-F238E27FC236}">
                <a16:creationId xmlns:a16="http://schemas.microsoft.com/office/drawing/2014/main" id="{162DF580-699E-4695-A6B8-5EB24DB6B34F}"/>
              </a:ext>
            </a:extLst>
          </p:cNvPr>
          <p:cNvSpPr txBox="1"/>
          <p:nvPr userDrawn="1"/>
        </p:nvSpPr>
        <p:spPr>
          <a:xfrm>
            <a:off x="4181605" y="6931487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2780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PTM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3">
            <a:hlinkClick r:id="rId2"/>
            <a:extLst>
              <a:ext uri="{FF2B5EF4-FFF2-40B4-BE49-F238E27FC236}">
                <a16:creationId xmlns:a16="http://schemas.microsoft.com/office/drawing/2014/main" id="{C5EF3200-3426-476A-91A2-459A7612AA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5771192" y="6885391"/>
            <a:ext cx="2239204" cy="246221"/>
          </a:xfrm>
          <a:prstGeom prst="rect">
            <a:avLst/>
          </a:prstGeom>
        </p:spPr>
      </p:pic>
      <p:sp>
        <p:nvSpPr>
          <p:cNvPr id="15" name="TextBox 14">
            <a:hlinkClick r:id="rId5"/>
            <a:extLst>
              <a:ext uri="{FF2B5EF4-FFF2-40B4-BE49-F238E27FC236}">
                <a16:creationId xmlns:a16="http://schemas.microsoft.com/office/drawing/2014/main" id="{7D456687-A37D-49AA-917E-C67D28888E95}"/>
              </a:ext>
            </a:extLst>
          </p:cNvPr>
          <p:cNvSpPr txBox="1"/>
          <p:nvPr userDrawn="1"/>
        </p:nvSpPr>
        <p:spPr>
          <a:xfrm>
            <a:off x="4181605" y="6931487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DF8282D-CE54-4FC4-8B86-6BC74E98E696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0090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PTM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3">
            <a:hlinkClick r:id="rId2"/>
            <a:extLst>
              <a:ext uri="{FF2B5EF4-FFF2-40B4-BE49-F238E27FC236}">
                <a16:creationId xmlns:a16="http://schemas.microsoft.com/office/drawing/2014/main" id="{C5EF3200-3426-476A-91A2-459A7612AA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5771192" y="6885391"/>
            <a:ext cx="2239204" cy="246221"/>
          </a:xfrm>
          <a:prstGeom prst="rect">
            <a:avLst/>
          </a:prstGeom>
        </p:spPr>
      </p:pic>
      <p:sp>
        <p:nvSpPr>
          <p:cNvPr id="15" name="TextBox 14">
            <a:hlinkClick r:id="rId5"/>
            <a:extLst>
              <a:ext uri="{FF2B5EF4-FFF2-40B4-BE49-F238E27FC236}">
                <a16:creationId xmlns:a16="http://schemas.microsoft.com/office/drawing/2014/main" id="{7D456687-A37D-49AA-917E-C67D28888E95}"/>
              </a:ext>
            </a:extLst>
          </p:cNvPr>
          <p:cNvSpPr txBox="1"/>
          <p:nvPr userDrawn="1"/>
        </p:nvSpPr>
        <p:spPr>
          <a:xfrm>
            <a:off x="4181605" y="6931487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E190F57-B2A1-49B3-A68B-558C139850A4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5984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3">
            <a:hlinkClick r:id="rId2"/>
            <a:extLst>
              <a:ext uri="{FF2B5EF4-FFF2-40B4-BE49-F238E27FC236}">
                <a16:creationId xmlns:a16="http://schemas.microsoft.com/office/drawing/2014/main" id="{DD881228-27BF-481D-88CF-06B2DD3C8DB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5771192" y="6885391"/>
            <a:ext cx="2239204" cy="246221"/>
          </a:xfrm>
          <a:prstGeom prst="rect">
            <a:avLst/>
          </a:prstGeom>
        </p:spPr>
      </p:pic>
      <p:sp>
        <p:nvSpPr>
          <p:cNvPr id="13" name="TextBox 12">
            <a:hlinkClick r:id="rId5"/>
            <a:extLst>
              <a:ext uri="{FF2B5EF4-FFF2-40B4-BE49-F238E27FC236}">
                <a16:creationId xmlns:a16="http://schemas.microsoft.com/office/drawing/2014/main" id="{A66BB6F2-9872-4F0C-B09A-CC0B9B4E88F7}"/>
              </a:ext>
            </a:extLst>
          </p:cNvPr>
          <p:cNvSpPr txBox="1"/>
          <p:nvPr userDrawn="1"/>
        </p:nvSpPr>
        <p:spPr>
          <a:xfrm>
            <a:off x="4181605" y="6931487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D6830D4-79E6-403F-B75A-EC5E63C8FCA9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0597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3">
            <a:hlinkClick r:id="rId2"/>
            <a:extLst>
              <a:ext uri="{FF2B5EF4-FFF2-40B4-BE49-F238E27FC236}">
                <a16:creationId xmlns:a16="http://schemas.microsoft.com/office/drawing/2014/main" id="{48C51AE3-9B2F-4B64-B959-C67057C9CBB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5771192" y="6885391"/>
            <a:ext cx="2239204" cy="246221"/>
          </a:xfrm>
          <a:prstGeom prst="rect">
            <a:avLst/>
          </a:prstGeom>
        </p:spPr>
      </p:pic>
      <p:sp>
        <p:nvSpPr>
          <p:cNvPr id="16" name="TextBox 15">
            <a:hlinkClick r:id="rId5"/>
            <a:extLst>
              <a:ext uri="{FF2B5EF4-FFF2-40B4-BE49-F238E27FC236}">
                <a16:creationId xmlns:a16="http://schemas.microsoft.com/office/drawing/2014/main" id="{09B9635A-D855-495A-9F94-1D150583DCF6}"/>
              </a:ext>
            </a:extLst>
          </p:cNvPr>
          <p:cNvSpPr txBox="1"/>
          <p:nvPr userDrawn="1"/>
        </p:nvSpPr>
        <p:spPr>
          <a:xfrm>
            <a:off x="4181605" y="6931487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F6428DA-D76D-4047-A7C8-77CA45B59E50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309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3">
            <a:hlinkClick r:id="rId2"/>
            <a:extLst>
              <a:ext uri="{FF2B5EF4-FFF2-40B4-BE49-F238E27FC236}">
                <a16:creationId xmlns:a16="http://schemas.microsoft.com/office/drawing/2014/main" id="{CF074D4B-D341-4DDE-A3F6-D53BE45381F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5771192" y="6885391"/>
            <a:ext cx="2239204" cy="246221"/>
          </a:xfrm>
          <a:prstGeom prst="rect">
            <a:avLst/>
          </a:prstGeom>
        </p:spPr>
      </p:pic>
      <p:sp>
        <p:nvSpPr>
          <p:cNvPr id="15" name="TextBox 14">
            <a:hlinkClick r:id="rId5"/>
            <a:extLst>
              <a:ext uri="{FF2B5EF4-FFF2-40B4-BE49-F238E27FC236}">
                <a16:creationId xmlns:a16="http://schemas.microsoft.com/office/drawing/2014/main" id="{5679E031-4FC0-4274-9A8A-4AD146810BC6}"/>
              </a:ext>
            </a:extLst>
          </p:cNvPr>
          <p:cNvSpPr txBox="1"/>
          <p:nvPr userDrawn="1"/>
        </p:nvSpPr>
        <p:spPr>
          <a:xfrm>
            <a:off x="4181605" y="6931487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ABAE9C83-9397-4ACC-A5B9-7FBA92BA3423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6824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3">
            <a:hlinkClick r:id="rId2"/>
            <a:extLst>
              <a:ext uri="{FF2B5EF4-FFF2-40B4-BE49-F238E27FC236}">
                <a16:creationId xmlns:a16="http://schemas.microsoft.com/office/drawing/2014/main" id="{83FE008E-C7ED-4864-AA3C-9D3537A9904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5771192" y="6885391"/>
            <a:ext cx="2239204" cy="246221"/>
          </a:xfrm>
          <a:prstGeom prst="rect">
            <a:avLst/>
          </a:prstGeom>
        </p:spPr>
      </p:pic>
      <p:sp>
        <p:nvSpPr>
          <p:cNvPr id="15" name="TextBox 14">
            <a:hlinkClick r:id="rId5"/>
            <a:extLst>
              <a:ext uri="{FF2B5EF4-FFF2-40B4-BE49-F238E27FC236}">
                <a16:creationId xmlns:a16="http://schemas.microsoft.com/office/drawing/2014/main" id="{720D11BD-D140-4B0A-AD55-CA133A7526A9}"/>
              </a:ext>
            </a:extLst>
          </p:cNvPr>
          <p:cNvSpPr txBox="1"/>
          <p:nvPr userDrawn="1"/>
        </p:nvSpPr>
        <p:spPr>
          <a:xfrm>
            <a:off x="4181605" y="6931487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F4CD0955-7383-4A59-B475-565B87D9BDF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726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3">
            <a:hlinkClick r:id="rId2"/>
            <a:extLst>
              <a:ext uri="{FF2B5EF4-FFF2-40B4-BE49-F238E27FC236}">
                <a16:creationId xmlns:a16="http://schemas.microsoft.com/office/drawing/2014/main" id="{C14BA814-E580-4CF1-962E-B3BC2835C3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5771192" y="6885391"/>
            <a:ext cx="2239204" cy="246221"/>
          </a:xfrm>
          <a:prstGeom prst="rect">
            <a:avLst/>
          </a:prstGeom>
        </p:spPr>
      </p:pic>
      <p:sp>
        <p:nvSpPr>
          <p:cNvPr id="15" name="TextBox 14">
            <a:hlinkClick r:id="rId5"/>
            <a:extLst>
              <a:ext uri="{FF2B5EF4-FFF2-40B4-BE49-F238E27FC236}">
                <a16:creationId xmlns:a16="http://schemas.microsoft.com/office/drawing/2014/main" id="{F84F3E7F-35AC-4E76-B06C-11DFFBD67455}"/>
              </a:ext>
            </a:extLst>
          </p:cNvPr>
          <p:cNvSpPr txBox="1"/>
          <p:nvPr userDrawn="1"/>
        </p:nvSpPr>
        <p:spPr>
          <a:xfrm>
            <a:off x="4181605" y="6931487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A2967BDA-50DF-442A-81F1-084E07DA3A36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6843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319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700" r:id="rId2"/>
    <p:sldLayoutId id="2147483701" r:id="rId3"/>
    <p:sldLayoutId id="2147483702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  <p:sldLayoutId id="2147483703" r:id="rId17"/>
    <p:sldLayoutId id="2147483704" r:id="rId18"/>
    <p:sldLayoutId id="2147483705" r:id="rId19"/>
    <p:sldLayoutId id="2147483687" r:id="rId20"/>
    <p:sldLayoutId id="2147483664" r:id="rId2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8F3543C-E69E-47FE-9F28-79C43FE38637}"/>
              </a:ext>
            </a:extLst>
          </p:cNvPr>
          <p:cNvSpPr txBox="1"/>
          <p:nvPr/>
        </p:nvSpPr>
        <p:spPr>
          <a:xfrm>
            <a:off x="1271983" y="2828835"/>
            <a:ext cx="5897597" cy="120032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sz="7200" dirty="0" err="1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WebServer</a:t>
            </a:r>
            <a:endParaRPr lang="ko-KR" altLang="en-US" sz="720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7E7907-FC81-4867-A3EF-47A5517ECF43}"/>
              </a:ext>
            </a:extLst>
          </p:cNvPr>
          <p:cNvSpPr txBox="1"/>
          <p:nvPr/>
        </p:nvSpPr>
        <p:spPr>
          <a:xfrm>
            <a:off x="1330976" y="4645502"/>
            <a:ext cx="58975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ko-KR" sz="2000" dirty="0">
                <a:solidFill>
                  <a:schemeClr val="bg1"/>
                </a:solidFill>
                <a:cs typeface="Arial" panose="020B0604020202020204" pitchFamily="34" charset="0"/>
              </a:rPr>
              <a:t>Приложение для планирования чтения</a:t>
            </a:r>
            <a:endParaRPr lang="ko-KR" altLang="en-US" sz="20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9A75A2-A4EF-4B5B-9693-E2DC52541CC9}"/>
              </a:ext>
            </a:extLst>
          </p:cNvPr>
          <p:cNvSpPr txBox="1"/>
          <p:nvPr/>
        </p:nvSpPr>
        <p:spPr>
          <a:xfrm>
            <a:off x="1330976" y="5045612"/>
            <a:ext cx="58975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ko-KR" sz="1600" dirty="0">
                <a:solidFill>
                  <a:schemeClr val="bg1"/>
                </a:solidFill>
              </a:rPr>
              <a:t>Степанова Эллина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280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69A5A4B8-4E23-4D81-8B71-72EADFD1C976}"/>
              </a:ext>
            </a:extLst>
          </p:cNvPr>
          <p:cNvSpPr txBox="1"/>
          <p:nvPr/>
        </p:nvSpPr>
        <p:spPr>
          <a:xfrm>
            <a:off x="2339073" y="2749704"/>
            <a:ext cx="3334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ru-RU" altLang="ko-KR" sz="1400" dirty="0">
                <a:solidFill>
                  <a:schemeClr val="bg1"/>
                </a:solidFill>
              </a:rPr>
              <a:t>Планирование 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ru-RU" altLang="ko-KR" sz="1400" dirty="0">
                <a:solidFill>
                  <a:schemeClr val="bg1"/>
                </a:solidFill>
              </a:rPr>
              <a:t>Редактирование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E8A00D5-0295-4D77-AB38-4A7B11D02ED4}"/>
              </a:ext>
            </a:extLst>
          </p:cNvPr>
          <p:cNvSpPr/>
          <p:nvPr/>
        </p:nvSpPr>
        <p:spPr>
          <a:xfrm>
            <a:off x="2300973" y="2272692"/>
            <a:ext cx="33344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ko-KR" sz="2400" b="1" dirty="0">
                <a:solidFill>
                  <a:schemeClr val="bg1"/>
                </a:solidFill>
                <a:latin typeface="+mj-lt"/>
              </a:rPr>
              <a:t>Список книг</a:t>
            </a:r>
            <a:endParaRPr lang="ko-KR" alt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EA93767-088C-42E8-960C-F1B686463DCA}"/>
              </a:ext>
            </a:extLst>
          </p:cNvPr>
          <p:cNvSpPr/>
          <p:nvPr/>
        </p:nvSpPr>
        <p:spPr>
          <a:xfrm>
            <a:off x="1645331" y="2196304"/>
            <a:ext cx="9221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+mj-lt"/>
              </a:rPr>
              <a:t>01</a:t>
            </a:r>
            <a:endParaRPr lang="ko-KR" altLang="en-US" sz="2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045DA79-677D-4FCB-A79F-D7670B1340E9}"/>
              </a:ext>
            </a:extLst>
          </p:cNvPr>
          <p:cNvSpPr txBox="1"/>
          <p:nvPr/>
        </p:nvSpPr>
        <p:spPr>
          <a:xfrm>
            <a:off x="7212244" y="2749704"/>
            <a:ext cx="33344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ru-RU" altLang="ko-KR" sz="1400" dirty="0">
                <a:solidFill>
                  <a:schemeClr val="bg1"/>
                </a:solidFill>
              </a:rPr>
              <a:t>Хочу прочитать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ru-RU" altLang="ko-KR" sz="1400" dirty="0">
                <a:solidFill>
                  <a:schemeClr val="bg1"/>
                </a:solidFill>
              </a:rPr>
              <a:t>В процессе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ru-RU" altLang="ko-KR" sz="1400" dirty="0">
                <a:solidFill>
                  <a:schemeClr val="bg1"/>
                </a:solidFill>
              </a:rPr>
              <a:t>Прочитано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044E3D5-BC88-4CBA-8BC9-2FD42143BB25}"/>
              </a:ext>
            </a:extLst>
          </p:cNvPr>
          <p:cNvSpPr/>
          <p:nvPr/>
        </p:nvSpPr>
        <p:spPr>
          <a:xfrm>
            <a:off x="7174144" y="2272692"/>
            <a:ext cx="33344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ko-KR" sz="2400" b="1" dirty="0">
                <a:solidFill>
                  <a:schemeClr val="bg1"/>
                </a:solidFill>
                <a:latin typeface="+mj-lt"/>
              </a:rPr>
              <a:t>Статус</a:t>
            </a:r>
            <a:endParaRPr lang="ko-KR" alt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CA2C146-0202-4627-BBC7-7FD2C8C5DAAF}"/>
              </a:ext>
            </a:extLst>
          </p:cNvPr>
          <p:cNvSpPr/>
          <p:nvPr/>
        </p:nvSpPr>
        <p:spPr>
          <a:xfrm>
            <a:off x="6518502" y="2196304"/>
            <a:ext cx="9221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+mj-lt"/>
              </a:rPr>
              <a:t>02</a:t>
            </a:r>
            <a:endParaRPr lang="ko-KR" altLang="en-US" sz="2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69087AE-E4B0-4E75-BB76-5D3D611B0C78}"/>
              </a:ext>
            </a:extLst>
          </p:cNvPr>
          <p:cNvSpPr txBox="1"/>
          <p:nvPr/>
        </p:nvSpPr>
        <p:spPr>
          <a:xfrm>
            <a:off x="2339073" y="4924626"/>
            <a:ext cx="3334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ru-RU" altLang="ko-KR" sz="1400" dirty="0">
                <a:solidFill>
                  <a:schemeClr val="bg1"/>
                </a:solidFill>
              </a:rPr>
              <a:t>Разграничение доступа к персональным данным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FC5F01C-2DD0-474A-BDE7-70E09B28987D}"/>
              </a:ext>
            </a:extLst>
          </p:cNvPr>
          <p:cNvSpPr/>
          <p:nvPr/>
        </p:nvSpPr>
        <p:spPr>
          <a:xfrm>
            <a:off x="2300972" y="4104069"/>
            <a:ext cx="366327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ko-KR" sz="2400" b="1" dirty="0">
                <a:solidFill>
                  <a:schemeClr val="bg1"/>
                </a:solidFill>
                <a:latin typeface="+mj-lt"/>
              </a:rPr>
              <a:t>Персонализированный доступ</a:t>
            </a:r>
            <a:endParaRPr lang="ko-KR" alt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E946A60-21AB-4761-8D0D-1C4A8CBFA17A}"/>
              </a:ext>
            </a:extLst>
          </p:cNvPr>
          <p:cNvSpPr/>
          <p:nvPr/>
        </p:nvSpPr>
        <p:spPr>
          <a:xfrm>
            <a:off x="1645331" y="4027681"/>
            <a:ext cx="9221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+mj-lt"/>
              </a:rPr>
              <a:t>03</a:t>
            </a:r>
            <a:endParaRPr lang="ko-KR" altLang="en-US" sz="2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1B23BC4-8AC6-4814-BD64-097FD7973B7A}"/>
              </a:ext>
            </a:extLst>
          </p:cNvPr>
          <p:cNvSpPr txBox="1"/>
          <p:nvPr/>
        </p:nvSpPr>
        <p:spPr>
          <a:xfrm>
            <a:off x="7174143" y="4904992"/>
            <a:ext cx="3334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ru-RU" altLang="ko-KR" sz="1400" dirty="0">
                <a:solidFill>
                  <a:schemeClr val="bg1"/>
                </a:solidFill>
              </a:rPr>
              <a:t>Расширение функциональности авторизованному пользователю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822BDE8-C933-480F-82B7-516091CF0701}"/>
              </a:ext>
            </a:extLst>
          </p:cNvPr>
          <p:cNvSpPr/>
          <p:nvPr/>
        </p:nvSpPr>
        <p:spPr>
          <a:xfrm>
            <a:off x="7174144" y="4104069"/>
            <a:ext cx="333442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ko-KR" sz="2400" b="1" dirty="0">
                <a:solidFill>
                  <a:schemeClr val="bg1"/>
                </a:solidFill>
                <a:latin typeface="+mj-lt"/>
              </a:rPr>
              <a:t>Авторизованная зона</a:t>
            </a:r>
            <a:endParaRPr lang="ko-KR" alt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8309A4E-24CA-41C4-B920-9636D4BA1BA9}"/>
              </a:ext>
            </a:extLst>
          </p:cNvPr>
          <p:cNvSpPr/>
          <p:nvPr/>
        </p:nvSpPr>
        <p:spPr>
          <a:xfrm>
            <a:off x="6518502" y="4027681"/>
            <a:ext cx="9221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+mj-lt"/>
              </a:rPr>
              <a:t>04</a:t>
            </a:r>
            <a:endParaRPr lang="ko-KR" altLang="en-US" sz="2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B816FD3-998E-4112-A0BA-01F36404FF93}"/>
              </a:ext>
            </a:extLst>
          </p:cNvPr>
          <p:cNvSpPr txBox="1"/>
          <p:nvPr/>
        </p:nvSpPr>
        <p:spPr>
          <a:xfrm>
            <a:off x="2644577" y="1322812"/>
            <a:ext cx="67545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ko-KR" sz="32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Цель и задачи проекта</a:t>
            </a:r>
            <a:endParaRPr lang="ko-KR" altLang="en-US" sz="3200" b="1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1537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C224401-D797-4CBF-9F8F-A0ACFC8C1DA4}"/>
              </a:ext>
            </a:extLst>
          </p:cNvPr>
          <p:cNvSpPr/>
          <p:nvPr/>
        </p:nvSpPr>
        <p:spPr>
          <a:xfrm>
            <a:off x="5940162" y="0"/>
            <a:ext cx="6815604" cy="6858000"/>
          </a:xfrm>
          <a:prstGeom prst="rect">
            <a:avLst/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solidFill>
                <a:srgbClr val="14003A"/>
              </a:solidFill>
              <a:latin typeface="+mj-lt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DEE5B9D-8993-43AB-9064-9499810AC3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65" b="98518" l="5789" r="96140">
                        <a14:foregroundMark x1="54298" y1="11631" x2="54298" y2="11631"/>
                        <a14:backgroundMark x1="63246" y1="51995" x2="62456" y2="51995"/>
                        <a14:backgroundMark x1="63158" y1="48347" x2="61404" y2="4846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08743" y="1407694"/>
            <a:ext cx="6283257" cy="48336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6B70CD5-CC04-487A-B9D9-B9B5B1FB6380}"/>
              </a:ext>
            </a:extLst>
          </p:cNvPr>
          <p:cNvSpPr txBox="1"/>
          <p:nvPr/>
        </p:nvSpPr>
        <p:spPr>
          <a:xfrm>
            <a:off x="1273418" y="1947106"/>
            <a:ext cx="3334425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ko-KR" sz="1400" dirty="0">
                <a:solidFill>
                  <a:schemeClr val="bg1"/>
                </a:solidFill>
              </a:rPr>
              <a:t>4 таблицы, связанные между собой. </a:t>
            </a:r>
          </a:p>
          <a:p>
            <a:r>
              <a:rPr lang="ru-RU" altLang="ko-KR" sz="1400" dirty="0">
                <a:solidFill>
                  <a:schemeClr val="bg1"/>
                </a:solidFill>
              </a:rPr>
              <a:t>Основная таблица – </a:t>
            </a:r>
            <a:r>
              <a:rPr lang="en-US" altLang="ko-KR" sz="1400" dirty="0" err="1">
                <a:solidFill>
                  <a:schemeClr val="bg1"/>
                </a:solidFill>
              </a:rPr>
              <a:t>wishlist</a:t>
            </a:r>
            <a:r>
              <a:rPr lang="en-US" altLang="ko-KR" sz="1400" dirty="0">
                <a:solidFill>
                  <a:schemeClr val="bg1"/>
                </a:solidFill>
              </a:rPr>
              <a:t>.</a:t>
            </a:r>
          </a:p>
          <a:p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en-US" altLang="ko-KR" sz="1400" dirty="0">
                <a:solidFill>
                  <a:schemeClr val="bg1"/>
                </a:solidFill>
              </a:rPr>
              <a:t>User – </a:t>
            </a:r>
            <a:r>
              <a:rPr lang="ru-RU" altLang="ko-KR" sz="1400" dirty="0">
                <a:solidFill>
                  <a:schemeClr val="bg1"/>
                </a:solidFill>
              </a:rPr>
              <a:t>таблица,  отвечающая за хранение данных авторизованных пользователей</a:t>
            </a:r>
          </a:p>
          <a:p>
            <a:endParaRPr lang="ru-RU" altLang="ko-KR" sz="1400" dirty="0">
              <a:solidFill>
                <a:schemeClr val="bg1"/>
              </a:solidFill>
            </a:endParaRPr>
          </a:p>
          <a:p>
            <a:r>
              <a:rPr lang="en-US" altLang="ko-KR" sz="1400" dirty="0">
                <a:solidFill>
                  <a:schemeClr val="bg1"/>
                </a:solidFill>
              </a:rPr>
              <a:t>Genre – </a:t>
            </a:r>
            <a:r>
              <a:rPr lang="ru-RU" altLang="ko-KR" sz="1400" dirty="0">
                <a:solidFill>
                  <a:schemeClr val="bg1"/>
                </a:solidFill>
              </a:rPr>
              <a:t>таблица,  отвечающая за хранение жанров книг</a:t>
            </a:r>
          </a:p>
          <a:p>
            <a:endParaRPr lang="ru-RU" altLang="ko-KR" sz="1400" dirty="0">
              <a:solidFill>
                <a:schemeClr val="bg1"/>
              </a:solidFill>
            </a:endParaRPr>
          </a:p>
          <a:p>
            <a:r>
              <a:rPr lang="en-US" altLang="ko-KR" sz="1400" dirty="0">
                <a:solidFill>
                  <a:schemeClr val="bg1"/>
                </a:solidFill>
              </a:rPr>
              <a:t>Status – </a:t>
            </a:r>
            <a:r>
              <a:rPr lang="ru-RU" altLang="ko-KR" sz="1400" dirty="0">
                <a:solidFill>
                  <a:schemeClr val="bg1"/>
                </a:solidFill>
              </a:rPr>
              <a:t>таблица,  отвечающая за хранение статусов книг</a:t>
            </a:r>
          </a:p>
          <a:p>
            <a:endParaRPr lang="ru-RU" altLang="ko-KR" sz="1400" dirty="0">
              <a:solidFill>
                <a:schemeClr val="bg1"/>
              </a:solidFill>
            </a:endParaRPr>
          </a:p>
          <a:p>
            <a:r>
              <a:rPr lang="en-US" altLang="ko-KR" sz="1400" dirty="0">
                <a:solidFill>
                  <a:schemeClr val="bg1"/>
                </a:solidFill>
              </a:rPr>
              <a:t>Wishlist – </a:t>
            </a:r>
            <a:r>
              <a:rPr lang="ru-RU" altLang="ko-KR" sz="1400" dirty="0">
                <a:solidFill>
                  <a:schemeClr val="bg1"/>
                </a:solidFill>
              </a:rPr>
              <a:t>таблица,  отвечающая за хранение данных о книгах пользователей</a:t>
            </a:r>
          </a:p>
          <a:p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319F23-4929-43A6-8251-E5ED65C55062}"/>
              </a:ext>
            </a:extLst>
          </p:cNvPr>
          <p:cNvSpPr txBox="1"/>
          <p:nvPr/>
        </p:nvSpPr>
        <p:spPr>
          <a:xfrm>
            <a:off x="627132" y="713248"/>
            <a:ext cx="45017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ko-KR" sz="32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Структура БД</a:t>
            </a:r>
            <a:endParaRPr lang="ko-KR" altLang="en-US" sz="3200" b="1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8047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E9C136-8783-4B8A-90C5-73B08B3ABDE0}"/>
              </a:ext>
            </a:extLst>
          </p:cNvPr>
          <p:cNvSpPr txBox="1"/>
          <p:nvPr/>
        </p:nvSpPr>
        <p:spPr>
          <a:xfrm>
            <a:off x="5137027" y="782057"/>
            <a:ext cx="61943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algn="ctr"/>
            <a:r>
              <a:rPr lang="ru-RU" altLang="ko-KR" sz="3200" b="1" dirty="0"/>
              <a:t>В</a:t>
            </a:r>
            <a:r>
              <a:rPr lang="ru-RU" b="1" dirty="0"/>
              <a:t>озможности для </a:t>
            </a:r>
          </a:p>
          <a:p>
            <a:pPr algn="ctr"/>
            <a:r>
              <a:rPr lang="ru-RU" b="1" dirty="0"/>
              <a:t>доработки и развития</a:t>
            </a:r>
            <a:endParaRPr lang="ko-KR" altLang="en-US" sz="32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D4B6BE8-DB70-4CCB-94CE-56CB1FEF1B78}"/>
              </a:ext>
            </a:extLst>
          </p:cNvPr>
          <p:cNvSpPr txBox="1"/>
          <p:nvPr/>
        </p:nvSpPr>
        <p:spPr>
          <a:xfrm>
            <a:off x="1493424" y="3122764"/>
            <a:ext cx="648866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ru-RU" altLang="ko-KR" sz="1400" dirty="0">
                <a:solidFill>
                  <a:schemeClr val="bg1"/>
                </a:solidFill>
              </a:rPr>
              <a:t>Добавить поиск, фильтрацию по категориям книг, сортировку и навигацию между прочитанными книгами</a:t>
            </a:r>
          </a:p>
          <a:p>
            <a:pPr marL="285750" indent="-285750">
              <a:buFontTx/>
              <a:buChar char="-"/>
            </a:pPr>
            <a:endParaRPr lang="ru-RU" altLang="ko-KR" sz="1400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ru-RU" altLang="ko-KR" sz="1400" dirty="0">
                <a:solidFill>
                  <a:schemeClr val="bg1"/>
                </a:solidFill>
              </a:rPr>
              <a:t>- Добавить возможность планировать количество книг для чтения на год и месяц и наблюдать за прогрессом</a:t>
            </a:r>
          </a:p>
          <a:p>
            <a:pPr marL="285750" indent="-285750">
              <a:buFontTx/>
              <a:buChar char="-"/>
            </a:pPr>
            <a:endParaRPr lang="ru-RU" altLang="ko-KR" sz="1400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ru-RU" altLang="ko-KR" sz="1400" dirty="0">
                <a:solidFill>
                  <a:schemeClr val="bg1"/>
                </a:solidFill>
              </a:rPr>
              <a:t>Добавление понравившихся книг в отдельный список, поиск и сортировка среди добавленных любимых книг</a:t>
            </a:r>
          </a:p>
          <a:p>
            <a:pPr marL="285750" indent="-285750">
              <a:buFontTx/>
              <a:buChar char="-"/>
            </a:pPr>
            <a:endParaRPr lang="ru-RU" altLang="ko-KR" sz="1400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ru-RU" altLang="ko-KR" sz="1400" dirty="0">
                <a:solidFill>
                  <a:schemeClr val="bg1"/>
                </a:solidFill>
              </a:rPr>
              <a:t>Статистика прочитанных книг по месяцам текущего года, по годам и категориям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649825"/>
      </p:ext>
    </p:extLst>
  </p:cSld>
  <p:clrMapOvr>
    <a:masterClrMapping/>
  </p:clrMapOvr>
</p:sld>
</file>

<file path=ppt/theme/theme1.xml><?xml version="1.0" encoding="utf-8"?>
<a:theme xmlns:a="http://schemas.openxmlformats.org/drawingml/2006/main" name="PPTMON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ilt Warp - Rubik Light">
      <a:majorFont>
        <a:latin typeface="Tilt Warp"/>
        <a:ea typeface="Arial Unicode MS"/>
        <a:cs typeface=""/>
      </a:majorFont>
      <a:minorFont>
        <a:latin typeface="Rubik Light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AC0B"/>
        </a:solidFill>
        <a:ln>
          <a:noFill/>
        </a:ln>
      </a:spPr>
      <a:bodyPr rtlCol="0" anchor="ctr"/>
      <a:lstStyle>
        <a:defPPr algn="ctr">
          <a:defRPr sz="2400" dirty="0" smtClean="0">
            <a:solidFill>
              <a:srgbClr val="14003A"/>
            </a:solidFill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3389</TotalTime>
  <Words>152</Words>
  <Application>Microsoft Office PowerPoint</Application>
  <PresentationFormat>Широкоэкранный</PresentationFormat>
  <Paragraphs>39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10" baseType="lpstr">
      <vt:lpstr>맑은 고딕</vt:lpstr>
      <vt:lpstr>Tilt Warp</vt:lpstr>
      <vt:lpstr>Arial</vt:lpstr>
      <vt:lpstr>Wingdings</vt:lpstr>
      <vt:lpstr>Rubik Light</vt:lpstr>
      <vt:lpstr>PPTMON theme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</dc:creator>
  <cp:lastModifiedBy>user</cp:lastModifiedBy>
  <cp:revision>249</cp:revision>
  <dcterms:created xsi:type="dcterms:W3CDTF">2019-04-06T05:20:47Z</dcterms:created>
  <dcterms:modified xsi:type="dcterms:W3CDTF">2024-04-21T10:10:46Z</dcterms:modified>
</cp:coreProperties>
</file>